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039818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8230314"/>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368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аяз, күндіз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Кей уақытта тұман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шығыстан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1-3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22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131065741"/>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kk-KZ" altLang="x-none" sz="800" b="0" baseline="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15385</TotalTime>
  <Words>537</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3503</cp:revision>
  <cp:lastPrinted>2021-07-01T07:38:07Z</cp:lastPrinted>
  <dcterms:created xsi:type="dcterms:W3CDTF">2018-03-27T06:03:00Z</dcterms:created>
  <dcterms:modified xsi:type="dcterms:W3CDTF">2025-02-20T07:45:27Z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