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45595750"/>
              </p:ext>
            </p:extLst>
          </p:nvPr>
        </p:nvGraphicFramePr>
        <p:xfrm>
          <a:off x="307975" y="2329800"/>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51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kk-KZ" altLang="zh-CN"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20</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ақпан</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557" y="70991"/>
            <a:ext cx="4822956"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21</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ақпан</a:t>
            </a:r>
          </a:p>
          <a:p>
            <a:pPr lvl="0" algn="ctr"/>
            <a:r>
              <a:rPr lang="kk-KZ" sz="1200" b="1" dirty="0" smtClean="0">
                <a:solidFill>
                  <a:prstClr val="black"/>
                </a:solidFill>
                <a:latin typeface="Times New Roman" panose="02020603050405020304" pitchFamily="18" charset="0"/>
                <a:cs typeface="Times New Roman" panose="02020603050405020304" pitchFamily="18" charset="0"/>
              </a:rPr>
              <a:t>20 ақпан</a:t>
            </a:r>
            <a:r>
              <a:rPr lang="kk-KZ" altLang="ru-RU" sz="1200" b="1" dirty="0" smtClean="0">
                <a:solidFill>
                  <a:prstClr val="black"/>
                </a:solidFill>
                <a:latin typeface="Times New Roman" panose="02020603050405020304" pitchFamily="18" charset="0"/>
                <a:cs typeface="Times New Roman" panose="02020603050405020304" pitchFamily="18" charset="0"/>
              </a:rPr>
              <a:t>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21 </a:t>
            </a:r>
            <a:r>
              <a:rPr lang="kk-KZ" sz="1200" b="1" dirty="0" smtClean="0">
                <a:solidFill>
                  <a:prstClr val="black"/>
                </a:solidFill>
                <a:latin typeface="Times New Roman" panose="02020603050405020304" pitchFamily="18" charset="0"/>
                <a:cs typeface="Times New Roman" panose="02020603050405020304" pitchFamily="18" charset="0"/>
              </a:rPr>
              <a:t>ақпан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kk-KZ" sz="1200" dirty="0" smtClean="0">
                <a:latin typeface="Times New Roman" panose="02020603050405020304" pitchFamily="18" charset="0"/>
                <a:cs typeface="Times New Roman" panose="02020603050405020304" pitchFamily="18" charset="0"/>
              </a:rPr>
              <a:t>Көшпелі б</a:t>
            </a:r>
            <a:r>
              <a:rPr lang="ru-RU" sz="1200" dirty="0" err="1" smtClean="0">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жел </a:t>
            </a:r>
            <a:r>
              <a:rPr lang="kk-KZ" sz="1200" dirty="0" smtClean="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18-20,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22 ақпан</a:t>
            </a:r>
          </a:p>
          <a:p>
            <a:pPr algn="just"/>
            <a:r>
              <a:rPr lang="kk-KZ" sz="1200" b="1" dirty="0" smtClean="0">
                <a:solidFill>
                  <a:prstClr val="black"/>
                </a:solidFill>
                <a:latin typeface="Times New Roman" panose="02020603050405020304" pitchFamily="18" charset="0"/>
                <a:cs typeface="Times New Roman" panose="02020603050405020304" pitchFamily="18" charset="0"/>
              </a:rPr>
              <a:t> 21 ақпан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22 ақпан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a:latin typeface="Times New Roman" panose="02020603050405020304" pitchFamily="18" charset="0"/>
                <a:cs typeface="Times New Roman" panose="02020603050405020304" pitchFamily="18" charset="0"/>
              </a:rPr>
              <a:t>Көшпелі б</a:t>
            </a:r>
            <a:r>
              <a:rPr lang="ru-RU" sz="1200" dirty="0" err="1">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Солтүстік-шығыстан </a:t>
            </a:r>
            <a:r>
              <a:rPr lang="kk-KZ" sz="1200" kern="900" dirty="0">
                <a:solidFill>
                  <a:srgbClr val="000000"/>
                </a:solidFill>
                <a:latin typeface="Times New Roman" panose="02020603050405020304" pitchFamily="18" charset="0"/>
                <a:ea typeface="Times New Roman" panose="02020603050405020304" pitchFamily="18" charset="0"/>
              </a:rPr>
              <a:t>жел соғады </a:t>
            </a:r>
            <a:r>
              <a:rPr lang="kk-KZ" sz="1200" kern="900">
                <a:solidFill>
                  <a:srgbClr val="000000"/>
                </a:solidFill>
                <a:latin typeface="Times New Roman" panose="02020603050405020304" pitchFamily="18" charset="0"/>
                <a:ea typeface="Times New Roman" panose="02020603050405020304" pitchFamily="18" charset="0"/>
              </a:rPr>
              <a:t>күші </a:t>
            </a:r>
            <a:r>
              <a:rPr lang="kk-KZ" sz="1200" kern="900" smtClean="0">
                <a:solidFill>
                  <a:srgbClr val="000000"/>
                </a:solidFill>
                <a:latin typeface="Times New Roman" panose="02020603050405020304" pitchFamily="18" charset="0"/>
                <a:ea typeface="Times New Roman" panose="02020603050405020304" pitchFamily="18" charset="0"/>
              </a:rPr>
              <a:t>9-14 </a:t>
            </a:r>
            <a:r>
              <a:rPr lang="ru-RU" sz="1200" dirty="0" smtClean="0">
                <a:latin typeface="Times New Roman" panose="02020603050405020304" pitchFamily="18" charset="0"/>
                <a:cs typeface="Times New Roman" panose="02020603050405020304" pitchFamily="18" charset="0"/>
              </a:rPr>
              <a:t>м/с.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16-18 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49434803"/>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1942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0,388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127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0,637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245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0,612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0,175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a:t>
            </a:r>
            <a:r>
              <a:rPr lang="kk-KZ" sz="1200" b="1" dirty="0" smtClean="0">
                <a:solidFill>
                  <a:prstClr val="black"/>
                </a:solidFill>
                <a:latin typeface="Times New Roman" panose="02020603050405020304" pitchFamily="18" charset="0"/>
                <a:cs typeface="Times New Roman" panose="02020603050405020304" pitchFamily="18" charset="0"/>
              </a:rPr>
              <a:t> ақпан</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21,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22 </a:t>
            </a:r>
            <a:r>
              <a:rPr lang="ru-RU" sz="1200" dirty="0" err="1">
                <a:solidFill>
                  <a:prstClr val="black"/>
                </a:solidFill>
                <a:latin typeface="Times New Roman" panose="02020603050405020304" pitchFamily="18" charset="0"/>
                <a:cs typeface="Times New Roman" panose="02020603050405020304" pitchFamily="18" charset="0"/>
              </a:rPr>
              <a:t>ақпан</a:t>
            </a:r>
            <a:r>
              <a:rPr lang="ru-RU" sz="1200" dirty="0">
                <a:solidFill>
                  <a:prstClr val="black"/>
                </a:solidFill>
                <a:latin typeface="Times New Roman" panose="02020603050405020304" pitchFamily="18" charset="0"/>
                <a:cs typeface="Times New Roman" panose="02020603050405020304" pitchFamily="18" charset="0"/>
              </a:rPr>
              <a:t>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Э.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22714</TotalTime>
  <Words>579</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4549</cp:revision>
  <cp:lastPrinted>2021-07-01T07:38:07Z</cp:lastPrinted>
  <dcterms:created xsi:type="dcterms:W3CDTF">2018-03-27T06:03:00Z</dcterms:created>
  <dcterms:modified xsi:type="dcterms:W3CDTF">2025-02-20T07:38:31Z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