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086547487"/>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51</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 20</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ақпанға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381807037"/>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a:t>
            </a:r>
            <a:r>
              <a:rPr lang="kk-KZ" altLang="ru-RU" sz="1200" b="1" dirty="0" smtClean="0">
                <a:latin typeface="Times New Roman" panose="02020603050405020304" pitchFamily="18" charset="0"/>
                <a:cs typeface="Times New Roman" panose="02020603050405020304" pitchFamily="18" charset="0"/>
              </a:rPr>
              <a:t> ақпанға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20 ақпаннан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21 ақпанға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a:t>
            </a:r>
            <a:r>
              <a:rPr lang="kk-KZ" sz="1100" dirty="0" smtClean="0">
                <a:latin typeface="Times New Roman" pitchFamily="18" charset="0"/>
                <a:cs typeface="Times New Roman" pitchFamily="18" charset="0"/>
              </a:rPr>
              <a:t>бұлтты, жауын-шашынсыз болады. Оңтүстік-шығыстан жел соғады, күші 5-10 м/с. Ауа температурасы түнде 1 аяз-1 градус жылы, күндіз 14-16 градус жылы болады.</a:t>
            </a:r>
          </a:p>
          <a:p>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22 ақпанға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21 ақпаннан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22 ақпан</a:t>
            </a:r>
            <a:r>
              <a:rPr lang="ru-RU" altLang="ru-RU" sz="1200" b="1" dirty="0" err="1"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0-2</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21 </a:t>
            </a:r>
            <a:r>
              <a:rPr lang="ru-RU" sz="1100" dirty="0" err="1" smtClean="0">
                <a:solidFill>
                  <a:schemeClr val="tx1"/>
                </a:solidFill>
                <a:latin typeface="Times New Roman" panose="02020603050405020304" pitchFamily="18" charset="0"/>
                <a:cs typeface="Times New Roman" panose="02020603050405020304" pitchFamily="18" charset="0"/>
              </a:rPr>
              <a:t>ақпаннан, </a:t>
            </a:r>
            <a:r>
              <a:rPr lang="ru-RU" sz="1100" dirty="0" smtClean="0">
                <a:solidFill>
                  <a:schemeClr val="tx1"/>
                </a:solidFill>
                <a:latin typeface="Times New Roman" panose="02020603050405020304" pitchFamily="18" charset="0"/>
                <a:cs typeface="Times New Roman" panose="02020603050405020304" pitchFamily="18" charset="0"/>
              </a:rPr>
              <a:t>22 </a:t>
            </a:r>
            <a:r>
              <a:rPr lang="ru-RU" sz="1100" dirty="0" err="1" smtClean="0">
                <a:solidFill>
                  <a:schemeClr val="tx1"/>
                </a:solidFill>
                <a:latin typeface="Times New Roman" panose="02020603050405020304" pitchFamily="18" charset="0"/>
                <a:cs typeface="Times New Roman" panose="02020603050405020304" pitchFamily="18" charset="0"/>
              </a:rPr>
              <a:t>ақпанға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Кыдырбаева</a:t>
            </a:r>
            <a:r>
              <a:rPr lang="ru-RU" sz="1200" b="1" i="1" dirty="0" smtClean="0">
                <a:latin typeface="Times New Roman" panose="02020603050405020304" pitchFamily="18" charset="0"/>
                <a:cs typeface="Times New Roman" panose="02020603050405020304" pitchFamily="18" charset="0"/>
              </a:rPr>
              <a:t> </a:t>
            </a:r>
            <a:r>
              <a:rPr lang="ru-RU" sz="1200" b="1" i="1" dirty="0" smtClean="0">
                <a:latin typeface="Times New Roman" panose="02020603050405020304" pitchFamily="18" charset="0"/>
                <a:cs typeface="Times New Roman" panose="02020603050405020304" pitchFamily="18" charset="0"/>
              </a:rPr>
              <a:t>А</a:t>
            </a:r>
            <a:r>
              <a:rPr lang="ru-RU" sz="1200" b="1" i="1" dirty="0" smtClean="0">
                <a:latin typeface="Times New Roman" panose="02020603050405020304" pitchFamily="18" charset="0"/>
                <a:cs typeface="Times New Roman" panose="02020603050405020304" pitchFamily="18" charset="0"/>
              </a:rPr>
              <a:t>.К.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13959</TotalTime>
  <Words>575</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3563</cp:revision>
  <cp:lastPrinted>2021-07-01T03:56:27Z</cp:lastPrinted>
  <dcterms:created xsi:type="dcterms:W3CDTF">2018-03-27T06:03:00Z</dcterms:created>
  <dcterms:modified xsi:type="dcterms:W3CDTF">2025-02-20T06:17:04Z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