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8491538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5180480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20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20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қар, </a:t>
            </a:r>
            <a:r>
              <a:rPr lang="kk-KZ" sz="1200" kern="1400" dirty="0">
                <a:solidFill>
                  <a:srgbClr val="000000"/>
                </a:solidFill>
                <a:latin typeface="Times New Roman"/>
                <a:ea typeface="Times New Roman"/>
              </a:rPr>
              <a:t>кей уақыттарда қатты қар, бұрқасын. Солтүстік-шығыстан жел соғады, күші 9-14, күндіз екпіні 15-18 м/с. Ауа температурасы түнде 8-10, күндіз 3-5 аяз. </a:t>
            </a:r>
            <a:endParaRPr lang="kk-KZ"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қар, </a:t>
            </a:r>
            <a:r>
              <a:rPr lang="kk-KZ" sz="1200" kern="1400" dirty="0">
                <a:solidFill>
                  <a:srgbClr val="000000"/>
                </a:solidFill>
                <a:latin typeface="Times New Roman"/>
                <a:ea typeface="Times New Roman"/>
              </a:rPr>
              <a:t>кей уақыттарда қатты қар, бұрқасын</a:t>
            </a:r>
            <a:r>
              <a:rPr lang="kk-KZ" sz="1200" kern="1400" dirty="0" smtClean="0">
                <a:solidFill>
                  <a:prstClr val="black"/>
                </a:solidFill>
                <a:latin typeface="Times New Roman"/>
                <a:ea typeface="Times New Roman"/>
              </a:rPr>
              <a:t>.</a:t>
            </a:r>
            <a:r>
              <a:rPr lang="kk-KZ" sz="1200" kern="1400" dirty="0" smtClean="0">
                <a:latin typeface="Times New Roman"/>
                <a:ea typeface="Times New Roman"/>
              </a:rPr>
              <a:t> </a:t>
            </a:r>
            <a:r>
              <a:rPr lang="kk-KZ" sz="1200" kern="1400" dirty="0" smtClean="0">
                <a:latin typeface="Times New Roman"/>
                <a:ea typeface="Times New Roman"/>
              </a:rPr>
              <a:t>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екпіні 15-18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7-9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25475</TotalTime>
  <Words>590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4310</cp:revision>
  <cp:lastPrinted>2023-02-06T06:57:51Z</cp:lastPrinted>
  <dcterms:created xsi:type="dcterms:W3CDTF">2018-03-27T06:03:00Z</dcterms:created>
  <dcterms:modified xsi:type="dcterms:W3CDTF">2025-02-20T08:31:57Z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