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99382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қар жауады, күндіз жаяу бұрқасын болады  Солтүстік-шығыстан жел соғады, күші 7-12, күндіз екпіні 15 м/с. Ауа температурасы түнде 11-13, күндіз 7-9 градус аяз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713067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22489</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5343</cp:revision>
  <cp:lastPrinted>2021-07-01T07:38:07Z</cp:lastPrinted>
  <dcterms:created xsi:type="dcterms:W3CDTF">2018-03-27T06:03:00Z</dcterms:created>
  <dcterms:modified xsi:type="dcterms:W3CDTF">2025-02-20T09:25:43Z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