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37396974"/>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20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ақпанда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108269"/>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21 </a:t>
            </a:r>
            <a:r>
              <a:rPr lang="kk-KZ" altLang="ru-RU" sz="1200" b="1" dirty="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21 </a:t>
            </a:r>
            <a:r>
              <a:rPr lang="ru-RU" sz="1200" b="1" dirty="0" err="1">
                <a:latin typeface="Times New Roman" panose="02020603050405020304" pitchFamily="18" charset="0"/>
                <a:cs typeface="Times New Roman" panose="02020603050405020304" pitchFamily="18" charset="0"/>
              </a:rPr>
              <a:t>ақпан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3-8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14-16,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3-5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22 </a:t>
            </a:r>
            <a:r>
              <a:rPr lang="ru-RU" altLang="ru-RU" sz="1150" b="1" dirty="0" err="1">
                <a:latin typeface="Times New Roman" panose="02020603050405020304" pitchFamily="18" charset="0"/>
                <a:cs typeface="Times New Roman" panose="02020603050405020304" pitchFamily="18" charset="0"/>
              </a:rPr>
              <a:t>ақпанға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21 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22 </a:t>
            </a:r>
            <a:r>
              <a:rPr lang="ru-RU" sz="1150" b="1" dirty="0" err="1">
                <a:latin typeface="Times New Roman" panose="02020603050405020304" pitchFamily="18" charset="0"/>
                <a:cs typeface="Times New Roman" panose="02020603050405020304" pitchFamily="18" charset="0"/>
              </a:rPr>
              <a:t>ақпан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13-15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435444"/>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48503817"/>
              </p:ext>
            </p:extLst>
          </p:nvPr>
        </p:nvGraphicFramePr>
        <p:xfrm>
          <a:off x="4926188" y="3808040"/>
          <a:ext cx="4779340" cy="2645296"/>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401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021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2329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0.466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Буланбаева Д.М</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23177</TotalTime>
  <Words>569</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4576</cp:revision>
  <cp:lastPrinted>2021-07-01T03:56:27Z</cp:lastPrinted>
  <dcterms:created xsi:type="dcterms:W3CDTF">2018-03-27T06:03:00Z</dcterms:created>
  <dcterms:modified xsi:type="dcterms:W3CDTF">2025-02-20T08:30:06Z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