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90"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1617771"/>
              </p:ext>
            </p:extLst>
          </p:nvPr>
        </p:nvGraphicFramePr>
        <p:xfrm>
          <a:off x="344488" y="2213601"/>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562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930610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1260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.075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21</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ақпанға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smtClean="0">
                <a:solidFill>
                  <a:srgbClr val="000000"/>
                </a:solidFill>
                <a:latin typeface="Times New Roman" panose="02020603050405020304" pitchFamily="18" charset="0"/>
                <a:cs typeface="Times New Roman" panose="02020603050405020304" pitchFamily="18" charset="0"/>
                <a:sym typeface="+mn-ea"/>
              </a:rPr>
              <a:t>Б</a:t>
            </a:r>
            <a:r>
              <a:rPr lang="kk-KZ" sz="1100" dirty="0" smtClean="0">
                <a:latin typeface="Times New Roman" panose="02020603050405020304" pitchFamily="18" charset="0"/>
                <a:ea typeface="Times New Roman" panose="02020603050405020304" pitchFamily="18" charset="0"/>
              </a:rPr>
              <a:t>ұлтты</a:t>
            </a:r>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қар, кей уақыттарда қатты қар, бұрқасын, көктайғақ.</a:t>
            </a:r>
            <a:r>
              <a:rPr lang="kk-KZ" sz="1100" dirty="0">
                <a:latin typeface="Times New Roman" panose="02020603050405020304" pitchFamily="18" charset="0"/>
                <a:ea typeface="Times New Roman" panose="02020603050405020304" pitchFamily="18" charset="0"/>
              </a:rPr>
              <a:t> Жел солтүстік-шығыстан солтүстік-батысқа ауыспалы, күші 9-14, екпіні 15-20 м/с. Ауа температурасы түнде 5-7, күндіз 1-3 аяз.</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latin typeface="Times New Roman" panose="02020603050405020304" pitchFamily="18" charset="0"/>
                <a:ea typeface="Times New Roman" panose="02020603050405020304" pitchFamily="18" charset="0"/>
              </a:rPr>
              <a:t>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қар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екпіні 15-20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30227</TotalTime>
  <Words>597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3783</cp:revision>
  <cp:lastPrinted>2021-07-01T07:38:07Z</cp:lastPrinted>
  <dcterms:created xsi:type="dcterms:W3CDTF">2018-03-27T06:03:00Z</dcterms:created>
  <dcterms:modified xsi:type="dcterms:W3CDTF">2025-02-20T08:07:35Z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