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87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06126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51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7454705"/>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1758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0.352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0.156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0.067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0.063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0.074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жаяу</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бұрқасын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екпіні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18 </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17-19,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7-9 </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мороза</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22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тұман көктайғақ. </a:t>
            </a:r>
            <a:r>
              <a:rPr lang="kk-KZ" sz="1100" dirty="0" smtClean="0">
                <a:latin typeface="Times New Roman" panose="02020603050405020304" pitchFamily="18" charset="0"/>
                <a:cs typeface="Times New Roman" panose="02020603050405020304" pitchFamily="18" charset="0"/>
              </a:rPr>
              <a:t>Жел солтүстік-шығыстан соғады, күші </a:t>
            </a:r>
            <a:r>
              <a:rPr lang="kk-KZ" sz="1100" dirty="0" smtClean="0">
                <a:latin typeface="Times New Roman" panose="02020603050405020304" pitchFamily="18" charset="0"/>
                <a:cs typeface="Times New Roman" panose="02020603050405020304" pitchFamily="18" charset="0"/>
              </a:rPr>
              <a:t>9-14,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10-12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30195</TotalTime>
  <Words>579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5940</cp:revision>
  <cp:lastPrinted>2021-07-01T03:56:27Z</cp:lastPrinted>
  <dcterms:created xsi:type="dcterms:W3CDTF">2018-03-27T06:03:00Z</dcterms:created>
  <dcterms:modified xsi:type="dcterms:W3CDTF">2025-02-20T07:09:47Z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