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0" d="100"/>
          <a:sy n="110" d="100"/>
        </p:scale>
        <p:origin x="30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08685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448" y="209890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3816" y="324019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705112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19384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3256</cp:revision>
  <cp:lastPrinted>2021-07-01T03:56:27Z</cp:lastPrinted>
  <dcterms:created xsi:type="dcterms:W3CDTF">2018-03-27T06:03:00Z</dcterms:created>
  <dcterms:modified xsi:type="dcterms:W3CDTF">2025-02-21T07:28:06Z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