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B6D253C-621E-423E-ADD3-F820D8B2665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0927918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B3B9F-7973-4444-B778-F5977A7D12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11338-6060-459B-A030-326E6A2CCF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8EA16-E43A-4B04-AAA0-255216DB07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7C183-4ED8-489E-9922-E5F24FF7CC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BE439-0C11-4E31-904B-D7E7867F0A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1907B-0A86-4DD0-ABBA-E04750720D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9F4A9-3BB4-4F04-8C64-191E7F5C52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07893-C541-40B4-B912-081168489B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15316-3C9C-4F8B-A63A-D14C35BD38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339B3-9934-4A6D-9866-D6F744CC14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6220F-3FEA-4ADA-B7D5-0A96AFC5BD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FDE0CEE-7073-442D-B04F-C55ED7ABD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52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без осадков</a:t>
            </a:r>
            <a:r>
              <a:rPr lang="kk-KZ" sz="1100" dirty="0">
                <a:solidFill>
                  <a:schemeClr val="tx1"/>
                </a:solidFill>
              </a:rPr>
              <a:t>. Ночью </a:t>
            </a:r>
            <a:r>
              <a:rPr lang="ru-RU" sz="1100" dirty="0" smtClean="0">
                <a:solidFill>
                  <a:schemeClr val="tx1"/>
                </a:solidFill>
              </a:rPr>
              <a:t>туман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2-7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3-5 мороза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kk-KZ" sz="1100" dirty="0">
                <a:solidFill>
                  <a:schemeClr val="tx1"/>
                </a:solidFill>
              </a:rPr>
              <a:t>5-7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516079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</a:t>
                      </a:r>
                      <a:endParaRPr kumimoji="0" lang="ru-RU" sz="1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6179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22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21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23755</TotalTime>
  <Words>782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5598</cp:revision>
  <cp:lastPrinted>2021-07-01T09:11:30Z</cp:lastPrinted>
  <dcterms:created xsi:type="dcterms:W3CDTF">2018-03-27T06:03:00Z</dcterms:created>
  <dcterms:modified xsi:type="dcterms:W3CDTF">2025-02-21T05:30:35Z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