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8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448150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83977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снег, временами сильный снег, метель, гололед. Ветер северо-восточный 9-14, порывы 15-20 м/с. Температура воздуха ночью 10-12, днем 3-5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метель, гололед. Ветер северо-восточный 9-14,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порывы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29259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5492</cp:revision>
  <cp:lastPrinted>2021-07-01T03:56:27Z</cp:lastPrinted>
  <dcterms:created xsi:type="dcterms:W3CDTF">2018-03-27T06:03:00Z</dcterms:created>
  <dcterms:modified xsi:type="dcterms:W3CDTF">2025-02-21T06:50:53Z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