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186490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7901" y="277457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временами снег, низовая метель. Ветер северо-восточный, восточный 9-14, порывы 15-20 м/с. Температура воздуха ночью 9-11, днем 5-7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сильный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февраля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6920645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31934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41474</TotalTime>
  <Words>594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5516</cp:revision>
  <cp:lastPrinted>2021-02-03T11:37:00Z</cp:lastPrinted>
  <dcterms:created xsi:type="dcterms:W3CDTF">2018-03-27T06:03:00Z</dcterms:created>
  <dcterms:modified xsi:type="dcterms:W3CDTF">2025-02-21T10:27:41Z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