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31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4486636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северо-восточный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19-21,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10-12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16-18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17979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6196</cp:revision>
  <cp:lastPrinted>2021-07-01T03:56:27Z</cp:lastPrinted>
  <dcterms:created xsi:type="dcterms:W3CDTF">2018-03-27T06:03:00Z</dcterms:created>
  <dcterms:modified xsi:type="dcterms:W3CDTF">2025-02-21T06:59:14Z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