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524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6384002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52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21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50525" y="328069"/>
            <a:ext cx="4584671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22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небольшой снег. </a:t>
            </a:r>
            <a:r>
              <a:rPr lang="ru-RU" sz="1100">
                <a:latin typeface="Times New Roman" panose="02020603050405020304" pitchFamily="18" charset="0"/>
                <a:ea typeface="SimSun" panose="02010600030101010101" pitchFamily="2" charset="-122"/>
              </a:rPr>
              <a:t>Туман. Ветер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северо-восточный 2-7 м/с. Температура воздуха ночью 19-21, днем 8-10 мороза.</a:t>
            </a:r>
            <a:endParaRPr lang="ru-RU" sz="10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23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22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23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облачность,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северо-восточный 2-7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19-21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1362497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43098" y="2920300"/>
            <a:ext cx="4565315" cy="261610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1степени НМУ.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февраля, ночью 23 февраля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40901</TotalTime>
  <Words>650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6263</cp:revision>
  <cp:lastPrinted>2021-11-30T05:55:24Z</cp:lastPrinted>
  <dcterms:created xsi:type="dcterms:W3CDTF">2018-03-27T06:03:00Z</dcterms:created>
  <dcterms:modified xsi:type="dcterms:W3CDTF">2025-02-21T07:34:31Z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