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0" d="100"/>
          <a:sy n="110" d="100"/>
        </p:scale>
        <p:origin x="30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07024855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февраля 2025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февраля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до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Малооблачно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/>
            <a:endParaRPr lang="ru-RU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1-6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83856" y="2234456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9964" y="338861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2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9728380"/>
              </p:ext>
            </p:extLst>
          </p:nvPr>
        </p:nvGraphicFramePr>
        <p:xfrm>
          <a:off x="5034012" y="4265783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18955</TotalTime>
  <Words>589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3216</cp:revision>
  <cp:lastPrinted>2021-10-14T11:15:53Z</cp:lastPrinted>
  <dcterms:created xsi:type="dcterms:W3CDTF">2018-03-27T06:03:00Z</dcterms:created>
  <dcterms:modified xsi:type="dcterms:W3CDTF">2025-02-21T07:33:15Z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