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26479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8464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 осадки (преимущественно снег), низовая метель, гололед. Ветер северо-западный 9-14, ночью порывы 15-18 м/с. Температура воздуха ночью 3-5, днем 0-2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снег,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28052</TotalTime>
  <Words>532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3739</cp:revision>
  <cp:lastPrinted>2021-10-15T03:50:29Z</cp:lastPrinted>
  <dcterms:created xsi:type="dcterms:W3CDTF">2018-03-27T06:03:00Z</dcterms:created>
  <dcterms:modified xsi:type="dcterms:W3CDTF">2025-02-21T07:04:02Z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