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750774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a:t>
            </a:r>
            <a:r>
              <a:rPr lang="kk-KZ" sz="1300" dirty="0">
                <a:latin typeface="Times New Roman" panose="02020603050405020304" pitchFamily="18" charset="0"/>
                <a:ea typeface="Calibri" panose="020F0502020204030204" pitchFamily="34" charset="0"/>
              </a:rPr>
              <a:t>үнде қар жауады, жаяу бұрқасын, тұман күтіледі. Жел, күші 5-10 м/с. Ауа температурасы түнде 12-14, күндіз 8-10 аяз болады.</a:t>
            </a:r>
            <a:endParaRPr lang="kk-KZ" sz="1300" dirty="0">
              <a:effectLst/>
              <a:latin typeface="Times New Roman" panose="02020603050405020304" pitchFamily="18" charset="0"/>
              <a:ea typeface="Calibri" panose="020F0502020204030204" pitchFamily="34" charset="0"/>
            </a:endParaRP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23</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91640591"/>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18056</TotalTime>
  <Words>581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3437</cp:revision>
  <cp:lastPrinted>2021-07-01T07:38:07Z</cp:lastPrinted>
  <dcterms:created xsi:type="dcterms:W3CDTF">2018-03-27T06:03:00Z</dcterms:created>
  <dcterms:modified xsi:type="dcterms:W3CDTF">2025-02-21T06:43:56Z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