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474" autoAdjust="0"/>
  </p:normalViewPr>
  <p:slideViewPr>
    <p:cSldViewPr showGuides="1">
      <p:cViewPr>
        <p:scale>
          <a:sx n="150" d="100"/>
          <a:sy n="150" d="100"/>
        </p:scale>
        <p:origin x="-1014" y="11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39170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№52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745470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ақпан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ақпан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кей</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уақыттарда қатты қар,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көктайғақ</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15-20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10-12,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3-5 </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мороза</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23 </a:t>
            </a:r>
            <a:r>
              <a:rPr lang="ru-RU" sz="1200" b="1" dirty="0" err="1" smtClean="0">
                <a:solidFill>
                  <a:srgbClr val="000000"/>
                </a:solidFill>
                <a:latin typeface="Times New Roman" pitchFamily="18" charset="0"/>
                <a:cs typeface="Times New Roman" pitchFamily="18" charset="0"/>
                <a:sym typeface="+mn-ea"/>
              </a:rPr>
              <a:t>ақпан</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ақпан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23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бұрқасын, көктайғақ. </a:t>
            </a:r>
            <a:r>
              <a:rPr lang="kk-KZ" sz="1100" dirty="0" smtClean="0">
                <a:latin typeface="Times New Roman" panose="02020603050405020304" pitchFamily="18" charset="0"/>
                <a:cs typeface="Times New Roman" panose="02020603050405020304" pitchFamily="18" charset="0"/>
              </a:rPr>
              <a:t>Жел солтүстік-шығыстан соғады, күші 9-14,  екпіні 18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5-7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22 </a:t>
            </a:r>
            <a:r>
              <a:rPr lang="ru-RU" sz="1100" b="1" dirty="0" err="1" smtClean="0">
                <a:solidFill>
                  <a:schemeClr val="tx1"/>
                </a:solidFill>
                <a:latin typeface="Times New Roman" panose="02020603050405020304" pitchFamily="18" charset="0"/>
                <a:cs typeface="Times New Roman" panose="02020603050405020304" pitchFamily="18" charset="0"/>
              </a:rPr>
              <a:t>ақпан</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30205</TotalTime>
  <Words>580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5946</cp:revision>
  <cp:lastPrinted>2021-07-01T03:56:27Z</cp:lastPrinted>
  <dcterms:created xsi:type="dcterms:W3CDTF">2018-03-27T06:03:00Z</dcterms:created>
  <dcterms:modified xsi:type="dcterms:W3CDTF">2025-02-21T06:49:46Z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