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1" d="100"/>
          <a:sy n="91" d="100"/>
        </p:scale>
        <p:origin x="78" y="24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5898078"/>
              </p:ext>
            </p:extLst>
          </p:nvPr>
        </p:nvGraphicFramePr>
        <p:xfrm>
          <a:off x="344488" y="2213601"/>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52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930610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228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22</a:t>
            </a:r>
            <a:r>
              <a:rPr lang="kk-KZ" altLang="ru-RU" sz="1100" b="1" dirty="0" smtClean="0">
                <a:latin typeface="Times New Roman" panose="02020603050405020304" pitchFamily="18" charset="0"/>
                <a:cs typeface="Times New Roman" panose="02020603050405020304" pitchFamily="18" charset="0"/>
              </a:rPr>
              <a:t>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22</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жауын-шашын</a:t>
            </a:r>
            <a:r>
              <a:rPr lang="ru-RU"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srgbClr val="000000"/>
                </a:solidFill>
                <a:latin typeface="Times New Roman" panose="02020603050405020304" pitchFamily="18" charset="0"/>
                <a:cs typeface="Times New Roman" panose="02020603050405020304" pitchFamily="18" charset="0"/>
                <a:sym typeface="+mn-ea"/>
              </a:rPr>
              <a:t>көбінесе қар</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жаяу</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бұрқасын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көктайғақ</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9-14, түнде екпіні 15-18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23</a:t>
            </a:r>
            <a:r>
              <a:rPr lang="kk-KZ" sz="1100" b="1" dirty="0" smtClean="0">
                <a:solidFill>
                  <a:srgbClr val="000000"/>
                </a:solidFill>
                <a:latin typeface="Times New Roman" panose="02020603050405020304" pitchFamily="18" charset="0"/>
                <a:cs typeface="Times New Roman" panose="02020603050405020304" pitchFamily="18" charset="0"/>
              </a:rPr>
              <a:t> 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a:t>
            </a:r>
            <a:r>
              <a:rPr lang="kk-KZ" sz="1100" dirty="0" smtClean="0">
                <a:solidFill>
                  <a:srgbClr val="000000"/>
                </a:solidFill>
                <a:latin typeface="Times New Roman" panose="02020603050405020304" pitchFamily="18" charset="0"/>
                <a:cs typeface="Times New Roman" panose="02020603050405020304" pitchFamily="18" charset="0"/>
                <a:sym typeface="+mn-ea"/>
              </a:rPr>
              <a:t>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қар, тұман</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30230</TotalTime>
  <Words>595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3785</cp:revision>
  <cp:lastPrinted>2021-07-01T07:38:07Z</cp:lastPrinted>
  <dcterms:created xsi:type="dcterms:W3CDTF">2018-03-27T06:03:00Z</dcterms:created>
  <dcterms:modified xsi:type="dcterms:W3CDTF">2025-02-21T07:04:00Z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