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10" d="100"/>
          <a:sy n="110" d="100"/>
        </p:scale>
        <p:origin x="-318"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52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21 </a:t>
                      </a:r>
                      <a:r>
                        <a:rPr lang="kk-KZ" altLang="zh-CN" sz="1200" b="1" i="1" baseline="0" dirty="0">
                          <a:solidFill>
                            <a:schemeClr val="tx2">
                              <a:lumMod val="50000"/>
                            </a:schemeClr>
                          </a:solidFill>
                          <a:latin typeface="Times New Roman" pitchFamily="18" charset="0"/>
                          <a:cs typeface="Times New Roman" pitchFamily="18" charset="0"/>
                        </a:rPr>
                        <a:t>ақпан</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21 а</a:t>
            </a:r>
            <a:r>
              <a:rPr lang="kk-KZ" sz="1200" b="1" dirty="0">
                <a:latin typeface="Times New Roman" pitchFamily="18" charset="0"/>
                <a:cs typeface="Times New Roman" pitchFamily="18" charset="0"/>
              </a:rPr>
              <a:t>қпан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888675170"/>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1692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116632"/>
            <a:ext cx="4824536" cy="1615827"/>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22 </a:t>
            </a:r>
            <a:r>
              <a:rPr lang="kk-KZ" altLang="ru-RU" sz="1100" b="1" dirty="0">
                <a:solidFill>
                  <a:srgbClr val="000000"/>
                </a:solidFill>
                <a:latin typeface="Times New Roman" pitchFamily="18" charset="0"/>
                <a:cs typeface="Times New Roman" pitchFamily="18" charset="0"/>
              </a:rPr>
              <a:t>ақпанға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21 а</a:t>
            </a:r>
            <a:r>
              <a:rPr lang="kk-KZ" sz="1100" b="1" dirty="0">
                <a:latin typeface="Times New Roman" pitchFamily="18" charset="0"/>
                <a:cs typeface="Times New Roman" pitchFamily="18" charset="0"/>
              </a:rPr>
              <a:t>қпан</a:t>
            </a:r>
            <a:r>
              <a:rPr lang="kk-KZ" sz="1100" b="1" dirty="0">
                <a:solidFill>
                  <a:srgbClr val="000000"/>
                </a:solidFill>
                <a:latin typeface="Times New Roman" pitchFamily="18" charset="0"/>
                <a:cs typeface="Times New Roman" pitchFamily="18" charset="0"/>
              </a:rPr>
              <a:t>н</a:t>
            </a:r>
            <a:r>
              <a:rPr lang="kk-KZ" altLang="ru-RU" sz="1100" b="1" dirty="0">
                <a:solidFill>
                  <a:srgbClr val="000000"/>
                </a:solidFill>
                <a:latin typeface="Times New Roman" pitchFamily="18" charset="0"/>
                <a:cs typeface="Times New Roman" pitchFamily="18" charset="0"/>
              </a:rPr>
              <a:t>ан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22 </a:t>
            </a:r>
            <a:r>
              <a:rPr lang="kk-KZ" altLang="ru-RU" sz="1100" b="1" dirty="0">
                <a:solidFill>
                  <a:srgbClr val="000000"/>
                </a:solidFill>
                <a:latin typeface="Times New Roman" pitchFamily="18" charset="0"/>
                <a:cs typeface="Times New Roman" pitchFamily="18" charset="0"/>
              </a:rPr>
              <a:t>ақпанға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Көшпелі бұлтты, жауын-шашынсыз. Солтүстік-шығыстан жел соғады, күші 9-14 м/с. Ауа температурасы </a:t>
            </a:r>
            <a:r>
              <a:rPr lang="kk-KZ" sz="1100">
                <a:latin typeface="Times New Roman" pitchFamily="18" charset="0"/>
                <a:cs typeface="Times New Roman" pitchFamily="18" charset="0"/>
              </a:rPr>
              <a:t>түнде </a:t>
            </a:r>
            <a:r>
              <a:rPr lang="kk-KZ" sz="1100" smtClean="0">
                <a:latin typeface="Times New Roman" pitchFamily="18" charset="0"/>
                <a:cs typeface="Times New Roman" pitchFamily="18" charset="0"/>
              </a:rPr>
              <a:t>19-21, </a:t>
            </a:r>
            <a:r>
              <a:rPr lang="kk-KZ" sz="1100">
                <a:latin typeface="Times New Roman" pitchFamily="18" charset="0"/>
                <a:cs typeface="Times New Roman" pitchFamily="18" charset="0"/>
              </a:rPr>
              <a:t>күндіз 10-12 градус </a:t>
            </a:r>
            <a:r>
              <a:rPr lang="kk-KZ" sz="1100" dirty="0">
                <a:latin typeface="Times New Roman" pitchFamily="18" charset="0"/>
                <a:cs typeface="Times New Roman" pitchFamily="18" charset="0"/>
              </a:rPr>
              <a:t>аяз.</a:t>
            </a:r>
          </a:p>
          <a:p>
            <a:pPr indent="180975" algn="ctr">
              <a:tabLst>
                <a:tab pos="179388" algn="l"/>
              </a:tabLst>
            </a:pPr>
            <a:r>
              <a:rPr lang="kk-KZ" altLang="ru-RU" sz="1100" b="1" dirty="0">
                <a:solidFill>
                  <a:srgbClr val="000000"/>
                </a:solidFill>
                <a:latin typeface="Times New Roman" pitchFamily="18" charset="0"/>
                <a:cs typeface="Times New Roman" pitchFamily="18" charset="0"/>
              </a:rPr>
              <a:t>23 ақпанға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22 а</a:t>
            </a:r>
            <a:r>
              <a:rPr lang="kk-KZ" sz="1100" b="1" dirty="0">
                <a:latin typeface="Times New Roman" pitchFamily="18" charset="0"/>
                <a:cs typeface="Times New Roman" pitchFamily="18" charset="0"/>
              </a:rPr>
              <a:t>қпан</a:t>
            </a:r>
            <a:r>
              <a:rPr lang="kk-KZ" sz="1100" b="1" dirty="0">
                <a:solidFill>
                  <a:srgbClr val="000000"/>
                </a:solidFill>
                <a:latin typeface="Times New Roman" pitchFamily="18" charset="0"/>
                <a:cs typeface="Times New Roman" pitchFamily="18" charset="0"/>
              </a:rPr>
              <a:t>н</a:t>
            </a:r>
            <a:r>
              <a:rPr lang="kk-KZ" altLang="ru-RU" sz="1100" b="1" dirty="0">
                <a:solidFill>
                  <a:srgbClr val="000000"/>
                </a:solidFill>
                <a:latin typeface="Times New Roman" pitchFamily="18" charset="0"/>
                <a:cs typeface="Times New Roman" pitchFamily="18" charset="0"/>
              </a:rPr>
              <a:t>ан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23</a:t>
            </a:r>
            <a:r>
              <a:rPr lang="kk-KZ" altLang="ru-RU" sz="1100" b="1" dirty="0">
                <a:solidFill>
                  <a:srgbClr val="000000"/>
                </a:solidFill>
                <a:latin typeface="Times New Roman" pitchFamily="18" charset="0"/>
                <a:cs typeface="Times New Roman" pitchFamily="18" charset="0"/>
              </a:rPr>
              <a:t> ақпанға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Солтүстік-шығыстан жел 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16-18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22 </a:t>
            </a:r>
            <a:r>
              <a:rPr lang="kk-KZ" sz="1100" dirty="0">
                <a:solidFill>
                  <a:srgbClr val="000000"/>
                </a:solidFill>
                <a:latin typeface="Times New Roman" pitchFamily="18" charset="0"/>
                <a:cs typeface="Times New Roman" pitchFamily="18" charset="0"/>
              </a:rPr>
              <a:t>ақпанға</a:t>
            </a:r>
            <a:r>
              <a:rPr lang="kk-KZ" sz="1100" dirty="0">
                <a:solidFill>
                  <a:schemeClr val="tx1"/>
                </a:solidFill>
                <a:latin typeface="Times New Roman" pitchFamily="18" charset="0"/>
                <a:cs typeface="Times New Roman" pitchFamily="18" charset="0"/>
              </a:rPr>
              <a:t>, 23 </a:t>
            </a:r>
            <a:r>
              <a:rPr lang="kk-KZ" sz="1100" dirty="0">
                <a:solidFill>
                  <a:srgbClr val="000000"/>
                </a:solidFill>
                <a:latin typeface="Times New Roman" pitchFamily="18" charset="0"/>
                <a:cs typeface="Times New Roman" pitchFamily="18" charset="0"/>
              </a:rPr>
              <a:t>ақпанға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latin typeface="Times New Roman" pitchFamily="18" charset="0"/>
                <a:cs typeface="Times New Roman" pitchFamily="18" charset="0"/>
              </a:rPr>
              <a:t>А.Айтуарова</a:t>
            </a:r>
            <a:endParaRPr lang="ru-RU" altLang="ru-RU" sz="1200" b="1" i="1" dirty="0">
              <a:solidFill>
                <a:srgbClr val="000000"/>
              </a:solidFill>
              <a:latin typeface="Times New Roman"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16047</TotalTime>
  <Words>546</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5924</cp:revision>
  <cp:lastPrinted>2021-07-01T03:56:27Z</cp:lastPrinted>
  <dcterms:created xsi:type="dcterms:W3CDTF">2018-03-27T06:03:00Z</dcterms:created>
  <dcterms:modified xsi:type="dcterms:W3CDTF">2025-02-21T06:59:38Z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