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3285877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5180480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22 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21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Бұлтты</a:t>
            </a:r>
            <a:r>
              <a:rPr lang="kk-KZ" sz="1200" kern="1400" dirty="0">
                <a:latin typeface="Times New Roman"/>
                <a:ea typeface="Times New Roman"/>
              </a:rPr>
              <a:t>, </a:t>
            </a:r>
            <a:r>
              <a:rPr lang="kk-KZ" sz="1200" kern="1400" dirty="0" smtClean="0">
                <a:latin typeface="Times New Roman"/>
                <a:ea typeface="Times New Roman"/>
              </a:rPr>
              <a:t>түнде қар</a:t>
            </a:r>
            <a:r>
              <a:rPr lang="kk-KZ" sz="1200" kern="1400" dirty="0">
                <a:latin typeface="Times New Roman"/>
                <a:ea typeface="Times New Roman"/>
              </a:rPr>
              <a:t>, </a:t>
            </a:r>
            <a:r>
              <a:rPr lang="kk-KZ" sz="1200" kern="1400" dirty="0">
                <a:solidFill>
                  <a:srgbClr val="000000"/>
                </a:solidFill>
                <a:latin typeface="Times New Roman"/>
                <a:ea typeface="Times New Roman"/>
              </a:rPr>
              <a:t>кей уақыттарда қатты қар, </a:t>
            </a:r>
            <a:r>
              <a:rPr lang="kk-KZ" sz="1200" kern="1400" dirty="0" smtClean="0">
                <a:solidFill>
                  <a:srgbClr val="000000"/>
                </a:solidFill>
                <a:latin typeface="Times New Roman"/>
                <a:ea typeface="Times New Roman"/>
              </a:rPr>
              <a:t>күндіз жауын-шашын (қар), бұрқасын</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Солтүстіктен, солтүстік-батыстан </a:t>
            </a:r>
            <a:r>
              <a:rPr lang="kk-KZ" sz="1200" kern="1400" dirty="0">
                <a:solidFill>
                  <a:srgbClr val="000000"/>
                </a:solidFill>
                <a:latin typeface="Times New Roman"/>
                <a:ea typeface="Times New Roman"/>
              </a:rPr>
              <a:t>жел соғады, күші 9-14, </a:t>
            </a:r>
            <a:r>
              <a:rPr lang="kk-KZ" sz="1200" kern="1400" dirty="0" smtClean="0">
                <a:solidFill>
                  <a:srgbClr val="000000"/>
                </a:solidFill>
                <a:latin typeface="Times New Roman"/>
                <a:ea typeface="Times New Roman"/>
              </a:rPr>
              <a:t>екпіні </a:t>
            </a:r>
            <a:r>
              <a:rPr lang="kk-KZ" sz="1200" kern="1400" dirty="0">
                <a:solidFill>
                  <a:srgbClr val="000000"/>
                </a:solidFill>
                <a:latin typeface="Times New Roman"/>
                <a:ea typeface="Times New Roman"/>
              </a:rPr>
              <a:t>15-18 м/с. Ауа температурасы түнде 8-10, күндіз </a:t>
            </a:r>
            <a:r>
              <a:rPr lang="kk-KZ" sz="1200" kern="1400" dirty="0" smtClean="0">
                <a:solidFill>
                  <a:srgbClr val="000000"/>
                </a:solidFill>
                <a:latin typeface="Times New Roman"/>
                <a:ea typeface="Times New Roman"/>
              </a:rPr>
              <a:t>4-6 </a:t>
            </a:r>
            <a:r>
              <a:rPr lang="kk-KZ" sz="1200" kern="1400" dirty="0">
                <a:solidFill>
                  <a:srgbClr val="000000"/>
                </a:solidFill>
                <a:latin typeface="Times New Roman"/>
                <a:ea typeface="Times New Roman"/>
              </a:rPr>
              <a:t>аяз. </a:t>
            </a:r>
            <a:endParaRPr lang="kk-KZ" sz="1200" kern="1400" dirty="0" smtClean="0">
              <a:solidFill>
                <a:srgbClr val="000000"/>
              </a:solidFill>
              <a:latin typeface="Times New Roman"/>
              <a:ea typeface="Times New Roman"/>
            </a:endParaRPr>
          </a:p>
          <a:p>
            <a:pPr algn="ctr" eaLnBrk="1" hangingPunct="1"/>
            <a:endParaRPr lang="ru-RU" altLang="ru-RU" sz="1200" b="1" smtClean="0">
              <a:latin typeface="Times New Roman" pitchFamily="18" charset="0"/>
              <a:cs typeface="Times New Roman" pitchFamily="18" charset="0"/>
            </a:endParaRPr>
          </a:p>
          <a:p>
            <a:pPr algn="ctr" eaLnBrk="1" hangingPunct="1"/>
            <a:r>
              <a:rPr lang="ru-RU" altLang="ru-RU" sz="1200" b="1"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23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Бұлтты</a:t>
            </a:r>
            <a:r>
              <a:rPr lang="kk-KZ" sz="1200" kern="1400" dirty="0">
                <a:solidFill>
                  <a:prstClr val="black"/>
                </a:solidFill>
                <a:latin typeface="Times New Roman"/>
                <a:ea typeface="Times New Roman"/>
              </a:rPr>
              <a:t>, </a:t>
            </a:r>
            <a:r>
              <a:rPr lang="kk-KZ" sz="1200" kern="1400" dirty="0" smtClean="0">
                <a:solidFill>
                  <a:prstClr val="black"/>
                </a:solidFill>
                <a:latin typeface="Times New Roman"/>
                <a:ea typeface="Times New Roman"/>
              </a:rPr>
              <a:t>түнде қар</a:t>
            </a:r>
            <a:r>
              <a:rPr lang="kk-KZ" sz="1200" kern="1400" dirty="0" smtClean="0">
                <a:solidFill>
                  <a:prstClr val="black"/>
                </a:solidFill>
                <a:latin typeface="Times New Roman"/>
                <a:ea typeface="Times New Roman"/>
              </a:rPr>
              <a:t>, </a:t>
            </a:r>
            <a:r>
              <a:rPr lang="kk-KZ" sz="1200" kern="1400" dirty="0" smtClean="0">
                <a:solidFill>
                  <a:srgbClr val="000000"/>
                </a:solidFill>
                <a:latin typeface="Times New Roman"/>
                <a:ea typeface="Times New Roman"/>
              </a:rPr>
              <a:t>бұрқасын</a:t>
            </a:r>
            <a:r>
              <a:rPr lang="kk-KZ" sz="1200" kern="1400" dirty="0" smtClean="0">
                <a:solidFill>
                  <a:prstClr val="black"/>
                </a:solidFill>
                <a:latin typeface="Times New Roman"/>
                <a:ea typeface="Times New Roman"/>
              </a:rPr>
              <a:t>.</a:t>
            </a:r>
            <a:r>
              <a:rPr lang="kk-KZ" sz="1200" kern="1400" dirty="0" smtClean="0">
                <a:latin typeface="Times New Roman"/>
                <a:ea typeface="Times New Roman"/>
              </a:rPr>
              <a:t> </a:t>
            </a:r>
            <a:r>
              <a:rPr lang="kk-KZ" sz="1200" kern="1400" dirty="0" smtClean="0">
                <a:latin typeface="Times New Roman"/>
                <a:ea typeface="Times New Roman"/>
              </a:rPr>
              <a:t>Батыстан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smtClean="0">
                <a:latin typeface="Times New Roman"/>
                <a:ea typeface="Times New Roman"/>
              </a:rPr>
              <a:t>түнде екпіні </a:t>
            </a:r>
            <a:r>
              <a:rPr lang="kk-KZ" sz="1200" kern="1400" dirty="0" smtClean="0">
                <a:latin typeface="Times New Roman"/>
                <a:ea typeface="Times New Roman"/>
              </a:rPr>
              <a:t>15-18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6-8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dirty="0" smtClean="0">
                <a:solidFill>
                  <a:srgbClr val="000000"/>
                </a:solidFill>
                <a:latin typeface="Times New Roman" pitchFamily="18" charset="0"/>
                <a:cs typeface="Times New Roman" pitchFamily="18" charset="0"/>
              </a:rPr>
              <a:t> К</a:t>
            </a:r>
            <a:r>
              <a:rPr lang="kk-KZ" altLang="ru-RU" sz="1200" b="1" i="1" dirty="0"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25544</TotalTime>
  <Words>594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4313</cp:revision>
  <cp:lastPrinted>2023-02-06T06:57:51Z</cp:lastPrinted>
  <dcterms:created xsi:type="dcterms:W3CDTF">2018-03-27T06:03:00Z</dcterms:created>
  <dcterms:modified xsi:type="dcterms:W3CDTF">2025-02-21T07:51:32Z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