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0" d="100"/>
          <a:sy n="110"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562809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 жауын-шашынсыз. Жел шығыстан, оңтүстік-шығыстан 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14-16°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a:solidFill>
                  <a:prstClr val="black"/>
                </a:solidFill>
                <a:latin typeface="Times New Roman" panose="02020603050405020304" pitchFamily="18" charset="0"/>
                <a:cs typeface="Times New Roman" panose="02020603050405020304" pitchFamily="18" charset="0"/>
              </a:rPr>
              <a:t>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555161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18566</TotalTime>
  <Words>571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3235</cp:revision>
  <cp:lastPrinted>2021-07-01T03:56:27Z</cp:lastPrinted>
  <dcterms:created xsi:type="dcterms:W3CDTF">2018-03-27T06:03:00Z</dcterms:created>
  <dcterms:modified xsi:type="dcterms:W3CDTF">2025-02-21T07:33:11Z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