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7187752"/>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ақпанға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ақпан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кей уақыттарда қар </a:t>
            </a:r>
            <a:r>
              <a:rPr lang="kk-KZ" sz="1200" dirty="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жаяу </a:t>
            </a:r>
            <a:r>
              <a:rPr lang="kk-KZ" sz="1200" dirty="0">
                <a:latin typeface="Times New Roman" panose="02020603050405020304" pitchFamily="18" charset="0"/>
                <a:cs typeface="Times New Roman" panose="02020603050405020304" pitchFamily="18" charset="0"/>
              </a:rPr>
              <a:t>бұрқасын болады  </a:t>
            </a:r>
            <a:r>
              <a:rPr lang="kk-KZ" sz="1200" dirty="0" smtClean="0">
                <a:latin typeface="Times New Roman" panose="02020603050405020304" pitchFamily="18" charset="0"/>
                <a:cs typeface="Times New Roman" panose="02020603050405020304" pitchFamily="18" charset="0"/>
              </a:rPr>
              <a:t>Солтүстік-шығыстан, 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9-14, екпіні 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9-11 градус аяз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5-7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ақпанда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smtClean="0">
                <a:latin typeface="Times New Roman" panose="02020603050405020304" pitchFamily="18" charset="0"/>
                <a:cs typeface="Times New Roman" panose="02020603050405020304" pitchFamily="18" charset="0"/>
              </a:rPr>
              <a:t>аяз</a:t>
            </a:r>
            <a:r>
              <a:rPr lang="ru-RU" sz="1200" smtClean="0">
                <a:latin typeface="Times New Roman" panose="02020603050405020304" pitchFamily="18" charset="0"/>
                <a:cs typeface="Times New Roman" panose="02020603050405020304" pitchFamily="18" charset="0"/>
              </a:rPr>
              <a:t> 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050758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1372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ақпанда,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ru-RU" altLang="en-US"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22498</TotalTime>
  <Words>526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5345</cp:revision>
  <cp:lastPrinted>2021-07-01T07:38:07Z</cp:lastPrinted>
  <dcterms:created xsi:type="dcterms:W3CDTF">2018-03-27T06:03:00Z</dcterms:created>
  <dcterms:modified xsi:type="dcterms:W3CDTF">2025-02-21T10:27:37Z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