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9558684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23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небольшие осадки (дождь, снег), гололед. Ветер восточный, юго-восточный 6-11 м/с. Температура воздуха ночью 8-10 мороза, днем 0-2 тепла.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24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восточный, юго-восточный 9-14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0473144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23357</TotalTime>
  <Words>607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4597</cp:revision>
  <cp:lastPrinted>2021-07-01T03:56:27Z</cp:lastPrinted>
  <dcterms:created xsi:type="dcterms:W3CDTF">2018-03-27T06:03:00Z</dcterms:created>
  <dcterms:modified xsi:type="dcterms:W3CDTF">2025-02-22T07:48:14Z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