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688099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 м/с. Температура воздуха ночью 10-12, днем 7-9 мороза.</a:t>
            </a:r>
            <a:endParaRPr lang="en-US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65172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22158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3508</cp:revision>
  <cp:lastPrinted>2021-07-01T03:56:27Z</cp:lastPrinted>
  <dcterms:created xsi:type="dcterms:W3CDTF">2018-03-27T06:03:00Z</dcterms:created>
  <dcterms:modified xsi:type="dcterms:W3CDTF">2025-02-22T08:09:36Z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