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10" d="100"/>
          <a:sy n="110" d="100"/>
        </p:scale>
        <p:origin x="-318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44866369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северо-восточный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9-14, днем порывы 15-20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15-17,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17980</TotalTime>
  <Words>588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6200</cp:revision>
  <cp:lastPrinted>2021-07-01T03:56:27Z</cp:lastPrinted>
  <dcterms:created xsi:type="dcterms:W3CDTF">2018-03-27T06:03:00Z</dcterms:created>
  <dcterms:modified xsi:type="dcterms:W3CDTF">2025-02-22T08:28:15Z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