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41573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северо-восточный 9-14 м/с. Температура воздуха ночью 15-17, днем 4-6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98864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февраля, ночью 24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40909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6267</cp:revision>
  <cp:lastPrinted>2021-11-30T05:55:24Z</cp:lastPrinted>
  <dcterms:created xsi:type="dcterms:W3CDTF">2018-03-27T06:03:00Z</dcterms:created>
  <dcterms:modified xsi:type="dcterms:W3CDTF">2025-02-22T06:53:31Z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