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929578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снег, днем осадки (дождь, снег), гололед. Низовая метель. Ветер восточный, юго-восточный 8-13 м/с. Температура воздуха ночью 5-7 мороза, днем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44432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3424</TotalTime>
  <Words>562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530</cp:revision>
  <cp:lastPrinted>2021-07-01T03:56:27Z</cp:lastPrinted>
  <dcterms:created xsi:type="dcterms:W3CDTF">2024-09-22T07:48:17Z</dcterms:created>
  <dcterms:modified xsi:type="dcterms:W3CDTF">2025-02-22T07:41:33Z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