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37336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69091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временами осадки (дождь, снег), туман. Ночью гололед. Ветер северо-восточный 3-8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мороза-1 тепла, днем 3-5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туман,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4-9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289666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14636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3401</cp:revision>
  <cp:lastPrinted>2021-07-01T03:56:27Z</cp:lastPrinted>
  <dcterms:created xsi:type="dcterms:W3CDTF">2018-03-27T06:03:00Z</dcterms:created>
  <dcterms:modified xsi:type="dcterms:W3CDTF">2025-02-22T08:19:38Z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