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90"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0117811"/>
              </p:ext>
            </p:extLst>
          </p:nvPr>
        </p:nvGraphicFramePr>
        <p:xfrm>
          <a:off x="344488" y="2213601"/>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930610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219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23</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ақпанға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a:t>
            </a:r>
            <a:r>
              <a:rPr lang="kk-KZ" sz="1100" dirty="0" smtClean="0">
                <a:solidFill>
                  <a:srgbClr val="000000"/>
                </a:solidFill>
                <a:latin typeface="Times New Roman" panose="02020603050405020304" pitchFamily="18" charset="0"/>
                <a:cs typeface="Times New Roman" panose="02020603050405020304" pitchFamily="18" charset="0"/>
                <a:sym typeface="+mn-ea"/>
              </a:rPr>
              <a:t>өшпелі бұлтты, түнде аздаған қар</a:t>
            </a:r>
            <a:r>
              <a:rPr lang="kk-KZ" sz="1100" dirty="0" smtClean="0">
                <a:solidFill>
                  <a:prstClr val="black"/>
                </a:solidFill>
                <a:latin typeface="Times New Roman" pitchFamily="18" charset="0"/>
                <a:cs typeface="Times New Roman" pitchFamily="18" charset="0"/>
              </a:rPr>
              <a:t>. Жолдарда көктайғақ. Жел солтүстік-батыстан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күндіз 1-3 </a:t>
            </a:r>
            <a:r>
              <a:rPr lang="kk-KZ" sz="1100" dirty="0" smtClean="0">
                <a:solidFill>
                  <a:prstClr val="black"/>
                </a:solidFill>
                <a:latin typeface="Times New Roman" pitchFamily="18" charset="0"/>
                <a:cs typeface="Times New Roman" pitchFamily="18" charset="0"/>
              </a:rPr>
              <a:t>аяз.</a:t>
            </a:r>
            <a:endParaRPr lang="kk-KZ" sz="1100" dirty="0" smtClean="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30231</TotalTime>
  <Words>589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3787</cp:revision>
  <cp:lastPrinted>2021-07-01T07:38:07Z</cp:lastPrinted>
  <dcterms:created xsi:type="dcterms:W3CDTF">2018-03-27T06:03:00Z</dcterms:created>
  <dcterms:modified xsi:type="dcterms:W3CDTF">2025-02-22T07:19:24Z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