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73193875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53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519456484"/>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22 ақпаннан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23 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түнде және таңертең жаңбыр жауады. Оңтүстік-шығыстан жел соғады, күші 5-10 м/с. Ауа температурасы түнде 4-6, күндіз 16-18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24 ақпанға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23 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24 ақпан</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жаңбыр жауады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8-13 м/с. Ауа </a:t>
            </a:r>
            <a:r>
              <a:rPr lang="kk-KZ" sz="1100" smtClean="0">
                <a:latin typeface="Times New Roman" pitchFamily="18" charset="0"/>
                <a:cs typeface="Times New Roman" pitchFamily="18" charset="0"/>
              </a:rPr>
              <a:t>температурасы  3-5 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23 </a:t>
            </a:r>
            <a:r>
              <a:rPr lang="ru-RU" sz="1100" dirty="0" err="1" smtClean="0">
                <a:solidFill>
                  <a:schemeClr val="tx1"/>
                </a:solidFill>
                <a:latin typeface="Times New Roman" panose="02020603050405020304" pitchFamily="18" charset="0"/>
                <a:cs typeface="Times New Roman" panose="02020603050405020304" pitchFamily="18" charset="0"/>
              </a:rPr>
              <a:t>ақпаннан, </a:t>
            </a:r>
            <a:r>
              <a:rPr lang="ru-RU" sz="1100" dirty="0" smtClean="0">
                <a:solidFill>
                  <a:schemeClr val="tx1"/>
                </a:solidFill>
                <a:latin typeface="Times New Roman" panose="02020603050405020304" pitchFamily="18" charset="0"/>
                <a:cs typeface="Times New Roman" panose="02020603050405020304" pitchFamily="18" charset="0"/>
              </a:rPr>
              <a:t>24 </a:t>
            </a:r>
            <a:r>
              <a:rPr lang="ru-RU" sz="11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13961</TotalTime>
  <Words>575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3569</cp:revision>
  <cp:lastPrinted>2021-07-01T03:56:27Z</cp:lastPrinted>
  <dcterms:created xsi:type="dcterms:W3CDTF">2018-03-27T06:03:00Z</dcterms:created>
  <dcterms:modified xsi:type="dcterms:W3CDTF">2025-02-22T07:18:28Z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