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61457215"/>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3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116034328"/>
              </p:ext>
            </p:extLst>
          </p:nvPr>
        </p:nvGraphicFramePr>
        <p:xfrm>
          <a:off x="5037714" y="4594056"/>
          <a:ext cx="4667576" cy="1829757"/>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38</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0.075</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372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0.074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8</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0.021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4317">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35</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0.07</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ақпандағы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308324"/>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23 ақпанға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22 </a:t>
            </a:r>
            <a:r>
              <a:rPr lang="ru-RU" altLang="ru-RU" sz="1200" b="1" dirty="0" err="1" smtClean="0">
                <a:solidFill>
                  <a:srgbClr val="000000"/>
                </a:solidFill>
                <a:latin typeface="Times New Roman" panose="02020603050405020304" pitchFamily="18" charset="0"/>
                <a:cs typeface="Times New Roman" panose="02020603050405020304" pitchFamily="18" charset="0"/>
              </a:rPr>
              <a:t>ақпан</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23 ақпан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кей уақыттарда жауын-шашын (жаңбыр, қар), тұман. Түнде көктайғақ. Жел солтүстік-шығыстан 3-8 м/с</a:t>
            </a:r>
            <a:r>
              <a:rPr lang="kk-KZ" sz="1200" dirty="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түнде 1 аяз-1 жылы, күндіз 3-5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24 ақпанға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23 ақпан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24 ақпан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Көшпелі </a:t>
            </a:r>
            <a:r>
              <a:rPr lang="kk-KZ" sz="1200" dirty="0" smtClean="0">
                <a:latin typeface="Times New Roman" panose="02020603050405020304" pitchFamily="18" charset="0"/>
                <a:cs typeface="Times New Roman" panose="02020603050405020304" pitchFamily="18" charset="0"/>
              </a:rPr>
              <a:t>бұлтты, кей уақыттарда жауын-шашын, (жаңбыр, қар</a:t>
            </a:r>
            <a:r>
              <a:rPr lang="kk-KZ" sz="1200" smtClean="0">
                <a:latin typeface="Times New Roman" panose="02020603050405020304" pitchFamily="18" charset="0"/>
                <a:cs typeface="Times New Roman" panose="02020603050405020304" pitchFamily="18" charset="0"/>
              </a:rPr>
              <a:t>), </a:t>
            </a:r>
            <a:r>
              <a:rPr lang="kk-KZ" sz="1200" smtClean="0">
                <a:latin typeface="Times New Roman" panose="02020603050405020304" pitchFamily="18" charset="0"/>
                <a:cs typeface="Times New Roman" panose="02020603050405020304" pitchFamily="18" charset="0"/>
              </a:rPr>
              <a:t>тұман, көктайғақ. </a:t>
            </a:r>
            <a:r>
              <a:rPr lang="kk-KZ" sz="1200" dirty="0" smtClean="0">
                <a:latin typeface="Times New Roman" panose="02020603050405020304" pitchFamily="18" charset="0"/>
                <a:cs typeface="Times New Roman" panose="02020603050405020304" pitchFamily="18" charset="0"/>
              </a:rPr>
              <a:t>Жел солтүстік-батыстан 4-9 м/с</a:t>
            </a:r>
            <a:r>
              <a:rPr lang="kk-KZ" sz="1200" dirty="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түнде 0-2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2025 </a:t>
            </a:r>
            <a:r>
              <a:rPr lang="ru-RU" sz="1200" dirty="0" err="1" smtClean="0">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23 </a:t>
            </a:r>
            <a:r>
              <a:rPr lang="ru-RU" sz="1200" dirty="0" err="1" smtClean="0">
                <a:solidFill>
                  <a:schemeClr val="tx1"/>
                </a:solidFill>
                <a:latin typeface="Times New Roman" pitchFamily="18" charset="0"/>
                <a:cs typeface="Times New Roman" pitchFamily="18" charset="0"/>
              </a:rPr>
              <a:t>ақпан</a:t>
            </a:r>
            <a:r>
              <a:rPr lang="ru-RU" sz="1200" dirty="0" smtClean="0">
                <a:solidFill>
                  <a:schemeClr val="tx1"/>
                </a:solidFill>
                <a:latin typeface="Times New Roman" pitchFamily="18" charset="0"/>
                <a:cs typeface="Times New Roman" pitchFamily="18" charset="0"/>
              </a:rPr>
              <a:t>, 24 </a:t>
            </a:r>
            <a:r>
              <a:rPr lang="ru-RU" sz="1200" dirty="0" err="1" smtClean="0">
                <a:solidFill>
                  <a:schemeClr val="tx1"/>
                </a:solidFill>
                <a:latin typeface="Times New Roman" pitchFamily="18" charset="0"/>
                <a:cs typeface="Times New Roman" pitchFamily="18" charset="0"/>
              </a:rPr>
              <a:t>ақпанға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қараған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5"/>
            <a:ext cx="4472585" cy="1996620"/>
            <a:chOff x="349950" y="3799939"/>
            <a:chExt cx="4472585" cy="2189879"/>
          </a:xfrm>
        </p:grpSpPr>
        <p:graphicFrame>
          <p:nvGraphicFramePr>
            <p:cNvPr id="26" name="Таблица 25"/>
            <p:cNvGraphicFramePr/>
            <p:nvPr>
              <p:extLst>
                <p:ext uri="{D42A27DB-BD31-4B8C-83A1-F6EECF244321}">
                  <p14:modId xmlns:p14="http://schemas.microsoft.com/office/powerpoint/2010/main" val="4266077301"/>
                </p:ext>
              </p:extLst>
            </p:nvPr>
          </p:nvGraphicFramePr>
          <p:xfrm>
            <a:off x="446047" y="5076300"/>
            <a:ext cx="4035777" cy="91351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2537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36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err="1" smtClean="0">
                            <a:latin typeface="Times New Roman" panose="02020603050405020304" pitchFamily="18" charset="0"/>
                            <a:cs typeface="Times New Roman" panose="02020603050405020304" pitchFamily="18" charset="0"/>
                          </a:rPr>
                          <a:t>Метеоболжау</a:t>
                        </a:r>
                        <a:r>
                          <a:rPr lang="ru-RU" sz="800" b="0" dirty="0" smtClean="0">
                            <a:latin typeface="Times New Roman" panose="02020603050405020304" pitchFamily="18" charset="0"/>
                            <a:cs typeface="Times New Roman" panose="02020603050405020304" pitchFamily="18" charset="0"/>
                          </a:rPr>
                          <a:t> </a:t>
                        </a:r>
                        <a:r>
                          <a:rPr lang="ru-RU" sz="800" b="0" dirty="0" err="1">
                            <a:latin typeface="Times New Roman" panose="02020603050405020304" pitchFamily="18" charset="0"/>
                            <a:cs typeface="Times New Roman" panose="02020603050405020304" pitchFamily="18" charset="0"/>
                          </a:rPr>
                          <a:t>бөлімі</a:t>
                        </a:r>
                        <a:endParaRPr lang="ru-RU" sz="800" b="0" dirty="0">
                          <a:latin typeface="Times New Roman" panose="02020603050405020304" pitchFamily="18" charset="0"/>
                          <a:cs typeface="Times New Roman" panose="02020603050405020304" pitchFamily="18" charset="0"/>
                        </a:endParaRPr>
                      </a:p>
                      <a:p>
                        <a:pPr lvl="0" eaLnBrk="1" hangingPunct="1">
                          <a:buNone/>
                        </a:pPr>
                        <a:endParaRPr lang="ru-RU" sz="800" b="0" dirty="0">
                          <a:latin typeface="Times New Roman" panose="02020603050405020304" pitchFamily="18" charset="0"/>
                          <a:cs typeface="Times New Roman" panose="02020603050405020304" pitchFamily="18" charset="0"/>
                        </a:endParaRPr>
                      </a:p>
                      <a:p>
                        <a:pPr lvl="0" eaLnBrk="1" hangingPunct="1">
                          <a:buNone/>
                        </a:pPr>
                        <a:r>
                          <a:rPr lang="ru-RU" sz="800" b="0" dirty="0" err="1" smtClean="0">
                            <a:latin typeface="Times New Roman" panose="02020603050405020304" pitchFamily="18" charset="0"/>
                            <a:cs typeface="Times New Roman" panose="02020603050405020304" pitchFamily="18" charset="0"/>
                          </a:rPr>
                          <a:t>Орындаған</a:t>
                        </a:r>
                        <a:r>
                          <a:rPr lang="ru-RU" sz="800" b="0" dirty="0">
                            <a:latin typeface="Times New Roman" panose="02020603050405020304" pitchFamily="18" charset="0"/>
                            <a:cs typeface="Times New Roman" panose="02020603050405020304" pitchFamily="18" charset="0"/>
                          </a:rPr>
                          <a:t>:</a:t>
                        </a:r>
                      </a:p>
                      <a:p>
                        <a:pPr lvl="0" eaLnBrk="1" hangingPunct="1">
                          <a:buNone/>
                        </a:pPr>
                        <a:r>
                          <a:rPr lang="ru-RU" altLang="en-US" sz="800" b="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2"/>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ru-RU" altLang="x-none" sz="800" b="0" smtClean="0">
                            <a:latin typeface="Times New Roman" panose="02020603050405020304" pitchFamily="18" charset="0"/>
                            <a:cs typeface="Times New Roman" panose="02020603050405020304" pitchFamily="18" charset="0"/>
                          </a:rPr>
                          <a:t>Тастаева</a:t>
                        </a:r>
                        <a:r>
                          <a:rPr lang="kk-KZ" altLang="x-none" sz="800" b="0" baseline="0" dirty="0" smtClean="0">
                            <a:latin typeface="Times New Roman" panose="02020603050405020304" pitchFamily="18" charset="0"/>
                            <a:cs typeface="Times New Roman" panose="02020603050405020304" pitchFamily="18" charset="0"/>
                          </a:rPr>
                          <a:t> С.</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15404</TotalTime>
  <Words>552</Words>
  <Application>Microsoft Office PowerPoint</Application>
  <PresentationFormat>Лист A4 (210x297 мм)</PresentationFormat>
  <Paragraphs>90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3508</cp:revision>
  <cp:lastPrinted>2021-07-01T07:38:07Z</cp:lastPrinted>
  <dcterms:created xsi:type="dcterms:W3CDTF">2018-03-27T06:03:00Z</dcterms:created>
  <dcterms:modified xsi:type="dcterms:W3CDTF">2025-02-22T08:18:32Z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