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65014116"/>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№53 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22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1824" y="115888"/>
            <a:ext cx="5004205" cy="210826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23 </a:t>
            </a:r>
            <a:r>
              <a:rPr lang="kk-KZ" altLang="ru-RU" sz="1200" b="1" dirty="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22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23 </a:t>
            </a:r>
            <a:r>
              <a:rPr lang="ru-RU" sz="1200" b="1" dirty="0" err="1">
                <a:latin typeface="Times New Roman" panose="02020603050405020304" pitchFamily="18" charset="0"/>
                <a:cs typeface="Times New Roman" panose="02020603050405020304" pitchFamily="18" charset="0"/>
              </a:rPr>
              <a:t>ақпан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Жаяу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8-13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5-7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0-2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24 </a:t>
            </a:r>
            <a:r>
              <a:rPr lang="ru-RU" altLang="ru-RU" sz="1150" b="1" dirty="0" err="1">
                <a:latin typeface="Times New Roman" panose="02020603050405020304" pitchFamily="18" charset="0"/>
                <a:cs typeface="Times New Roman" panose="02020603050405020304" pitchFamily="18" charset="0"/>
              </a:rPr>
              <a:t>ақпанға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23 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24 </a:t>
            </a:r>
            <a:r>
              <a:rPr lang="ru-RU" sz="1150" b="1" dirty="0" err="1">
                <a:latin typeface="Times New Roman" panose="02020603050405020304" pitchFamily="18" charset="0"/>
                <a:cs typeface="Times New Roman" panose="02020603050405020304" pitchFamily="18" charset="0"/>
              </a:rPr>
              <a:t>ақпан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жаяу</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a:t>
            </a:r>
            <a:r>
              <a:rPr lang="ru-RU" sz="1200" dirty="0" err="1" smtClean="0">
                <a:latin typeface="Times New Roman" panose="02020603050405020304" pitchFamily="18" charset="0"/>
                <a:cs typeface="Times New Roman" panose="02020603050405020304" pitchFamily="18" charset="0"/>
              </a:rPr>
              <a:t>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солтүстіктен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ақпанда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37274" y="2334389"/>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43878912"/>
              </p:ext>
            </p:extLst>
          </p:nvPr>
        </p:nvGraphicFramePr>
        <p:xfrm>
          <a:off x="5027448" y="4173056"/>
          <a:ext cx="4667576" cy="162727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0807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0.588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23674</TotalTime>
  <Words>521</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4482</cp:revision>
  <cp:lastPrinted>2021-07-01T07:38:07Z</cp:lastPrinted>
  <dcterms:created xsi:type="dcterms:W3CDTF">2018-03-27T06:03:00Z</dcterms:created>
  <dcterms:modified xsi:type="dcterms:W3CDTF">2025-02-22T07:41:30Z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