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9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752211777"/>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53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26152933"/>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36</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0,224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316</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0,063</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ақпанға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ақпанға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ақпан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kern="1400" dirty="0" smtClean="0">
                <a:latin typeface="Times New Roman"/>
                <a:ea typeface="Times New Roman"/>
              </a:rPr>
              <a:t>Бұлтты</a:t>
            </a:r>
            <a:r>
              <a:rPr lang="kk-KZ" sz="1200" kern="1400" dirty="0">
                <a:latin typeface="Times New Roman"/>
                <a:ea typeface="Times New Roman"/>
              </a:rPr>
              <a:t>, </a:t>
            </a:r>
            <a:r>
              <a:rPr lang="kk-KZ" sz="1200" kern="1400" dirty="0" smtClean="0">
                <a:solidFill>
                  <a:srgbClr val="000000"/>
                </a:solidFill>
                <a:latin typeface="Times New Roman"/>
                <a:ea typeface="Times New Roman"/>
              </a:rPr>
              <a:t>жауын-шашынсыз. </a:t>
            </a:r>
            <a:r>
              <a:rPr lang="kk-KZ" sz="1200" kern="1400" dirty="0">
                <a:solidFill>
                  <a:srgbClr val="000000"/>
                </a:solidFill>
                <a:latin typeface="Times New Roman"/>
                <a:ea typeface="Times New Roman"/>
              </a:rPr>
              <a:t>Б</a:t>
            </a:r>
            <a:r>
              <a:rPr lang="kk-KZ" sz="1200" kern="1400" dirty="0" smtClean="0">
                <a:solidFill>
                  <a:srgbClr val="000000"/>
                </a:solidFill>
                <a:latin typeface="Times New Roman"/>
                <a:ea typeface="Times New Roman"/>
              </a:rPr>
              <a:t>атыстан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7-12</a:t>
            </a: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11-13</a:t>
            </a: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6-8</a:t>
            </a: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аяз. </a:t>
            </a:r>
            <a:endParaRPr lang="kk-KZ" sz="1200" kern="1400" dirty="0" smtClean="0">
              <a:solidFill>
                <a:srgbClr val="000000"/>
              </a:solidFill>
              <a:latin typeface="Times New Roman"/>
              <a:ea typeface="Times New Roman"/>
            </a:endParaRPr>
          </a:p>
          <a:p>
            <a:pPr algn="ctr" eaLnBrk="1" hangingPunct="1"/>
            <a:endParaRPr lang="ru-RU"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kern="1400" dirty="0" smtClean="0">
                <a:solidFill>
                  <a:prstClr val="black"/>
                </a:solidFill>
                <a:latin typeface="Times New Roman"/>
                <a:ea typeface="Times New Roman"/>
              </a:rPr>
              <a:t>Бұлтты</a:t>
            </a:r>
            <a:r>
              <a:rPr lang="kk-KZ" sz="1200" kern="1400" dirty="0">
                <a:solidFill>
                  <a:prstClr val="black"/>
                </a:solidFill>
                <a:latin typeface="Times New Roman"/>
                <a:ea typeface="Times New Roman"/>
              </a:rPr>
              <a:t>, </a:t>
            </a:r>
            <a:r>
              <a:rPr lang="kk-KZ" sz="1200" kern="1400" dirty="0" smtClean="0">
                <a:solidFill>
                  <a:prstClr val="black"/>
                </a:solidFill>
                <a:latin typeface="Times New Roman"/>
                <a:ea typeface="Times New Roman"/>
              </a:rPr>
              <a:t>жауын-шашынсыз.</a:t>
            </a:r>
            <a:r>
              <a:rPr lang="kk-KZ" sz="1200" kern="1400" dirty="0" smtClean="0">
                <a:latin typeface="Times New Roman"/>
                <a:ea typeface="Times New Roman"/>
              </a:rPr>
              <a:t> Оңтүстік-батыстан</a:t>
            </a:r>
            <a:r>
              <a:rPr lang="kk-KZ" sz="1200" kern="1400" dirty="0" smtClean="0">
                <a:solidFill>
                  <a:srgbClr val="000000"/>
                </a:solidFill>
                <a:latin typeface="Times New Roman"/>
                <a:ea typeface="Times New Roman"/>
              </a:rPr>
              <a:t> </a:t>
            </a:r>
            <a:r>
              <a:rPr lang="kk-KZ" sz="1200" kern="1400" dirty="0" smtClean="0">
                <a:latin typeface="Times New Roman"/>
                <a:ea typeface="Times New Roman"/>
              </a:rPr>
              <a:t>жел </a:t>
            </a:r>
            <a:r>
              <a:rPr lang="kk-KZ" sz="1200" kern="1400" dirty="0">
                <a:latin typeface="Times New Roman"/>
                <a:ea typeface="Times New Roman"/>
              </a:rPr>
              <a:t>соғады, күші </a:t>
            </a:r>
            <a:r>
              <a:rPr lang="kk-KZ" sz="1200" kern="1400" dirty="0" smtClean="0">
                <a:latin typeface="Times New Roman"/>
                <a:ea typeface="Times New Roman"/>
              </a:rPr>
              <a:t>9-14 м/с</a:t>
            </a:r>
            <a:r>
              <a:rPr lang="kk-KZ" sz="1200" kern="1400" dirty="0">
                <a:latin typeface="Times New Roman"/>
                <a:ea typeface="Times New Roman"/>
              </a:rPr>
              <a:t>. Ауа </a:t>
            </a:r>
            <a:r>
              <a:rPr lang="kk-KZ" sz="1200" kern="1400" dirty="0" smtClean="0">
                <a:latin typeface="Times New Roman"/>
                <a:ea typeface="Times New Roman"/>
              </a:rPr>
              <a:t>температурасы </a:t>
            </a:r>
            <a:r>
              <a:rPr lang="kk-KZ" sz="1200" kern="1400" dirty="0" smtClean="0">
                <a:latin typeface="Times New Roman"/>
                <a:ea typeface="Times New Roman"/>
              </a:rPr>
              <a:t>12-14</a:t>
            </a:r>
            <a:r>
              <a:rPr lang="kk-KZ" sz="1200" kern="1400" dirty="0" smtClean="0">
                <a:latin typeface="Times New Roman"/>
                <a:ea typeface="Times New Roman"/>
              </a:rPr>
              <a:t> </a:t>
            </a:r>
            <a:r>
              <a:rPr lang="kk-KZ" sz="1200" kern="1400" dirty="0" smtClean="0">
                <a:latin typeface="Times New Roman"/>
                <a:ea typeface="Times New Roman"/>
              </a:rPr>
              <a:t>аяз.</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236787"/>
            <a:ext cx="474305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a:t>
            </a:r>
            <a:r>
              <a:rPr lang="kk-KZ" altLang="ru-RU" sz="1200" b="1" i="1" dirty="0" smtClean="0">
                <a:solidFill>
                  <a:srgbClr val="000000"/>
                </a:solidFill>
                <a:latin typeface="Times New Roman" pitchFamily="18" charset="0"/>
                <a:cs typeface="Times New Roman" pitchFamily="18" charset="0"/>
              </a:rPr>
              <a:t>.</a:t>
            </a:r>
            <a:r>
              <a:rPr lang="ru-RU"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25557</TotalTime>
  <Words>569</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4315</cp:revision>
  <cp:lastPrinted>2023-02-06T06:57:51Z</cp:lastPrinted>
  <dcterms:created xsi:type="dcterms:W3CDTF">2018-03-27T06:03:00Z</dcterms:created>
  <dcterms:modified xsi:type="dcterms:W3CDTF">2025-02-22T07:54:09Z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