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40" d="100"/>
          <a:sy n="140" d="100"/>
        </p:scale>
        <p:origin x="-1338" y="5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52731397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8980799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8495"/>
            <a:ext cx="4759889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снег,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низовая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метель, туман.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юго-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восточ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ный 7-12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9-11,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5-7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24 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небольшой снег, туман.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юго-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восточ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ный 7-12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13-15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Даурен И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29270</TotalTime>
  <Words>596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5498</cp:revision>
  <cp:lastPrinted>2021-07-01T03:56:27Z</cp:lastPrinted>
  <dcterms:created xsi:type="dcterms:W3CDTF">2018-03-27T06:03:00Z</dcterms:created>
  <dcterms:modified xsi:type="dcterms:W3CDTF">2025-02-23T07:25:05Z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