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380339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восточный 7-12 м/с. Температура воздуха ночью 13-15, днем 2-4 мороза.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13-15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776388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40913</TotalTime>
  <Words>654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6270</cp:revision>
  <cp:lastPrinted>2021-11-30T05:55:24Z</cp:lastPrinted>
  <dcterms:created xsi:type="dcterms:W3CDTF">2018-03-27T06:03:00Z</dcterms:created>
  <dcterms:modified xsi:type="dcterms:W3CDTF">2025-02-23T05:57:54Z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