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216328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7901" y="277457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24 февраля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днем временами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6-11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25 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24 февраля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3330673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февраля, ночью 25 февраля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41481</TotalTime>
  <Words>584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5520</cp:revision>
  <cp:lastPrinted>2021-02-03T11:37:00Z</cp:lastPrinted>
  <dcterms:created xsi:type="dcterms:W3CDTF">2018-03-27T06:03:00Z</dcterms:created>
  <dcterms:modified xsi:type="dcterms:W3CDTF">2025-02-23T09:16:19Z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