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4410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69091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временами осадки (дождь, снег), туман. Ветер северо-западный 9-14 м/с. Температура воздуха ночью 0-2, днем 2-4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осадки (дождь, снег),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990654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14638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3403</cp:revision>
  <cp:lastPrinted>2021-07-01T03:56:27Z</cp:lastPrinted>
  <dcterms:created xsi:type="dcterms:W3CDTF">2018-03-27T06:03:00Z</dcterms:created>
  <dcterms:modified xsi:type="dcterms:W3CDTF">2025-02-23T07:57:02Z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