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7627388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8312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Малооблачно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2-7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11-13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ru-RU" sz="5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2-7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3-15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42448" y="2098900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4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2025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0" name="TextBox 15"/>
          <p:cNvSpPr txBox="1"/>
          <p:nvPr/>
        </p:nvSpPr>
        <p:spPr>
          <a:xfrm>
            <a:off x="5043816" y="324019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3901866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19393</TotalTime>
  <Words>611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3259</cp:revision>
  <cp:lastPrinted>2021-07-01T03:56:27Z</cp:lastPrinted>
  <dcterms:created xsi:type="dcterms:W3CDTF">2018-03-27T06:03:00Z</dcterms:created>
  <dcterms:modified xsi:type="dcterms:W3CDTF">2025-02-23T06:28:07Z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