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10" d="100"/>
          <a:sy n="110" d="100"/>
        </p:scale>
        <p:origin x="-2166" y="-1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враля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44866369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760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1,3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5025008" y="260648"/>
            <a:ext cx="4759800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</a:t>
            </a:r>
            <a:r>
              <a:rPr lang="ru-RU" altLang="ru-RU" sz="1100" b="1" dirty="0" smtClean="0">
                <a:latin typeface="Times New Roman" pitchFamily="18" charset="0"/>
                <a:cs typeface="Times New Roman" pitchFamily="18" charset="0"/>
              </a:rPr>
              <a:t>24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враля 2025 г.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враля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враля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indent="180975" algn="just">
              <a:tabLst>
                <a:tab pos="180975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восточный 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9-14, 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порывы 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15-20 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м/с.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ночью 15-17,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7-9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мороза.</a:t>
            </a:r>
          </a:p>
          <a:p>
            <a:pPr indent="180975" algn="ctr">
              <a:tabLst>
                <a:tab pos="180975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25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24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враля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восточный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9-14 м/с. 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13-15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мороза.</a:t>
            </a:r>
          </a:p>
          <a:p>
            <a:pPr indent="180975" algn="just"/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2060848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24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/Ю.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Смирнягина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17981</TotalTime>
  <Words>589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6204</cp:revision>
  <cp:lastPrinted>2021-07-01T03:56:27Z</cp:lastPrinted>
  <dcterms:created xsi:type="dcterms:W3CDTF">2018-03-27T06:03:00Z</dcterms:created>
  <dcterms:modified xsi:type="dcterms:W3CDTF">2025-02-23T07:51:04Z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