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3546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83856" y="223445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858647"/>
              </p:ext>
            </p:extLst>
          </p:nvPr>
        </p:nvGraphicFramePr>
        <p:xfrm>
          <a:off x="5034012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18963</TotalTime>
  <Words>600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3219</cp:revision>
  <cp:lastPrinted>2021-10-14T11:15:53Z</cp:lastPrinted>
  <dcterms:created xsi:type="dcterms:W3CDTF">2018-03-27T06:03:00Z</dcterms:created>
  <dcterms:modified xsi:type="dcterms:W3CDTF">2025-02-23T06:34:52Z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