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9295788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осадки (дождь, снег), низовая метель, гололед. Туман. Ветер восточный, юго-восточный 9-14, утром и днем порывы 18 м/с. Температура воздуха ночью 2-4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241500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3457</TotalTime>
  <Words>569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532</cp:revision>
  <cp:lastPrinted>2021-07-01T03:56:27Z</cp:lastPrinted>
  <dcterms:created xsi:type="dcterms:W3CDTF">2024-09-22T07:48:17Z</dcterms:created>
  <dcterms:modified xsi:type="dcterms:W3CDTF">2025-02-23T07:58:08Z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