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1670667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феврал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7617087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дождь, во второй половине дня сильный дождь. Ветер юго-западный с переходом на северо-западный 8-13, днем порывы 15-20 м/с. Температура воздуха ночью 3-5, днем 11-13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14043</TotalTime>
  <Words>629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3470</cp:revision>
  <cp:lastPrinted>2021-07-01T03:56:27Z</cp:lastPrinted>
  <dcterms:created xsi:type="dcterms:W3CDTF">2018-03-27T06:03:00Z</dcterms:created>
  <dcterms:modified xsi:type="dcterms:W3CDTF">2025-02-23T07:52:06Z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