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09309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8464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временами снег. Ночью туман. На дорогах гололедица. Ветер северо-западный 5-10 м/с. Температура воздуха ночью 8-10, днем 0-2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снег,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28053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2021-10-15T03:50:29Z</cp:lastPrinted>
  <dcterms:created xsi:type="dcterms:W3CDTF">2018-03-27T06:03:00Z</dcterms:created>
  <dcterms:modified xsi:type="dcterms:W3CDTF">2025-02-23T07:27:50Z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