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27477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туман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0-5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6932" y="201424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6932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6630645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22683</TotalTime>
  <Words>700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3492</cp:revision>
  <cp:lastPrinted>2021-10-18T15:52:53Z</cp:lastPrinted>
  <dcterms:created xsi:type="dcterms:W3CDTF">2018-03-27T06:03:00Z</dcterms:created>
  <dcterms:modified xsi:type="dcterms:W3CDTF">2025-02-23T06:22:19Z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