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7B47EE72-EA6B-40F0-B0CB-484E9E763214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E03355-58DB-424B-8559-4F47DA987D1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56D855-04D9-493A-94F2-5FE7426F687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7D4D52-9E02-4822-8E27-C261EA0C0BF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5E202C-AA0F-40AC-8BE6-58C2154A1EC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417797-C1DD-421E-B26B-4C5B9E07DB1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371F74-51EA-4C01-94E5-5475F6F5EB1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17624D-2BAF-4509-A602-61D3036326D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65E63B-D8CB-4F32-BC8F-39E17D435DD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1FB0AF-EFC1-4B3B-81A7-BDD40390BA2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86A5B4-C0D9-4C22-BE25-582BA193E95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B8F92B-0948-409C-98F3-D7B61EB6952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01686094-C6B5-4879-8588-FF0E105961D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6075" y="2554288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>
                <a:solidFill>
                  <a:srgbClr val="002060"/>
                </a:solidFill>
                <a:cs typeface="Times New Roman" pitchFamily="18" charset="0"/>
              </a:rPr>
              <a:t>54</a:t>
            </a:r>
            <a:endParaRPr lang="ru-RU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>
                <a:solidFill>
                  <a:srgbClr val="002060"/>
                </a:solidFill>
                <a:cs typeface="宋体"/>
              </a:rPr>
              <a:t>23 февраля 2025 года</a:t>
            </a:r>
            <a:endParaRPr lang="zh-CN" sz="1400" b="1" i="1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18063" y="127000"/>
            <a:ext cx="4945062" cy="1815882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24 февраля 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23 февраля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24 февраля </a:t>
            </a:r>
          </a:p>
          <a:p>
            <a:pPr algn="just"/>
            <a:r>
              <a:rPr lang="ru-RU" dirty="0">
                <a:solidFill>
                  <a:schemeClr val="tx1"/>
                </a:solidFill>
              </a:rPr>
              <a:t>П</a:t>
            </a:r>
            <a:r>
              <a:rPr lang="ru-RU" dirty="0" smtClean="0">
                <a:solidFill>
                  <a:schemeClr val="tx1"/>
                </a:solidFill>
              </a:rPr>
              <a:t>еременная </a:t>
            </a:r>
            <a:r>
              <a:rPr lang="ru-RU" dirty="0">
                <a:solidFill>
                  <a:schemeClr val="tx1"/>
                </a:solidFill>
              </a:rPr>
              <a:t>облачность, без осадков</a:t>
            </a:r>
            <a:r>
              <a:rPr lang="kk-KZ" dirty="0">
                <a:solidFill>
                  <a:schemeClr val="tx1"/>
                </a:solidFill>
              </a:rPr>
              <a:t>. </a:t>
            </a:r>
            <a:r>
              <a:rPr lang="ru-RU" dirty="0">
                <a:solidFill>
                  <a:schemeClr val="tx1"/>
                </a:solidFill>
              </a:rPr>
              <a:t>Ветер юго-западный 2-7 м/с. Температура воздуха ночью </a:t>
            </a:r>
            <a:r>
              <a:rPr lang="kk-KZ" dirty="0">
                <a:solidFill>
                  <a:schemeClr val="tx1"/>
                </a:solidFill>
              </a:rPr>
              <a:t>0-2 мороза</a:t>
            </a:r>
            <a:r>
              <a:rPr lang="ru-RU" dirty="0">
                <a:solidFill>
                  <a:schemeClr val="tx1"/>
                </a:solidFill>
              </a:rPr>
              <a:t>, днем </a:t>
            </a:r>
            <a:r>
              <a:rPr lang="kk-KZ" dirty="0">
                <a:solidFill>
                  <a:schemeClr val="tx1"/>
                </a:solidFill>
              </a:rPr>
              <a:t>13-15</a:t>
            </a:r>
            <a:r>
              <a:rPr lang="ru-RU" dirty="0">
                <a:solidFill>
                  <a:schemeClr val="tx1"/>
                </a:solidFill>
              </a:rPr>
              <a:t> </a:t>
            </a:r>
            <a:r>
              <a:rPr lang="ru-RU" dirty="0" smtClean="0">
                <a:solidFill>
                  <a:schemeClr val="tx1"/>
                </a:solidFill>
              </a:rPr>
              <a:t>тепла</a:t>
            </a:r>
          </a:p>
          <a:p>
            <a:pPr algn="just"/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ночь 25 февраля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24 февраля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25 февраля</a:t>
            </a: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Переменная облачность, без осадков. Ветер </a:t>
            </a:r>
            <a:r>
              <a:rPr lang="kk-KZ" sz="1100" dirty="0">
                <a:solidFill>
                  <a:schemeClr val="tx1"/>
                </a:solidFill>
              </a:rPr>
              <a:t>юго-западный</a:t>
            </a:r>
            <a:r>
              <a:rPr lang="en-US" sz="1100" dirty="0">
                <a:solidFill>
                  <a:schemeClr val="tx1"/>
                </a:solidFill>
              </a:rPr>
              <a:t> </a:t>
            </a:r>
            <a:r>
              <a:rPr lang="ru-RU" sz="1100" dirty="0">
                <a:solidFill>
                  <a:schemeClr val="tx1"/>
                </a:solidFill>
              </a:rPr>
              <a:t>3-8 м/с. Температура воздуха </a:t>
            </a:r>
            <a:r>
              <a:rPr lang="ru-RU" sz="1100" dirty="0" smtClean="0">
                <a:solidFill>
                  <a:schemeClr val="tx1"/>
                </a:solidFill>
              </a:rPr>
              <a:t>0-2 </a:t>
            </a:r>
            <a:r>
              <a:rPr lang="ru-RU" sz="1100" dirty="0">
                <a:solidFill>
                  <a:schemeClr val="tx1"/>
                </a:solidFill>
              </a:rPr>
              <a:t>мороза.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297613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634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63549999"/>
              </p:ext>
            </p:extLst>
          </p:nvPr>
        </p:nvGraphicFramePr>
        <p:xfrm>
          <a:off x="4818063" y="4046538"/>
          <a:ext cx="4937125" cy="2118996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096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73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297</a:t>
                      </a:r>
                      <a:endParaRPr kumimoji="0" lang="ru-RU" sz="10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1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395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1,3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121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,</a:t>
                      </a: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1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5935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</a:t>
                      </a: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60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555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3,0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889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633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</a:t>
                      </a: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4382" name="Группа 1"/>
          <p:cNvGrpSpPr>
            <a:grpSpLocks/>
          </p:cNvGrpSpPr>
          <p:nvPr/>
        </p:nvGrpSpPr>
        <p:grpSpPr bwMode="auto">
          <a:xfrm>
            <a:off x="4826000" y="2305050"/>
            <a:ext cx="4951413" cy="1795463"/>
            <a:chOff x="4826578" y="2293128"/>
            <a:chExt cx="4950836" cy="1795330"/>
          </a:xfrm>
        </p:grpSpPr>
        <p:sp>
          <p:nvSpPr>
            <p:cNvPr id="21" name="TextBox 13"/>
            <p:cNvSpPr txBox="1">
              <a:spLocks noChangeArrowheads="1"/>
            </p:cNvSpPr>
            <p:nvPr/>
          </p:nvSpPr>
          <p:spPr bwMode="auto">
            <a:xfrm>
              <a:off x="4834515" y="2293128"/>
              <a:ext cx="4941311" cy="1015925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Сутки 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24 февраля,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ночью 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25 февраля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метеорологические условия будут способствовать </a:t>
              </a:r>
              <a:r>
                <a:rPr lang="kk-KZ" altLang="en-US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накоплению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загрязняющих веществ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атмосфере города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.</a:t>
              </a:r>
              <a:endPara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endParaRPr>
            </a:p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целом по городу ожидается </a:t>
              </a:r>
              <a:r>
                <a:rPr lang="ru-RU" altLang="en-US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повышенный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уровень загрязнения воздуха.</a:t>
              </a:r>
            </a:p>
          </p:txBody>
        </p:sp>
        <p:sp>
          <p:nvSpPr>
            <p:cNvPr id="14384" name="Прямоугольник 21"/>
            <p:cNvSpPr>
              <a:spLocks noChangeArrowheads="1"/>
            </p:cNvSpPr>
            <p:nvPr/>
          </p:nvSpPr>
          <p:spPr bwMode="auto">
            <a:xfrm>
              <a:off x="4826578" y="3618558"/>
              <a:ext cx="4950836" cy="469900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altLang="ru-RU" b="1">
                  <a:solidFill>
                    <a:schemeClr val="tx1"/>
                  </a:solidFill>
                  <a:cs typeface="Times New Roman" pitchFamily="18" charset="0"/>
                </a:rPr>
                <a:t>Состояние атмосферного воздуха  г. Алматы</a:t>
              </a:r>
            </a:p>
            <a:p>
              <a:pPr algn="ctr">
                <a:buFont typeface="Arial" charset="0"/>
                <a:buNone/>
              </a:pPr>
              <a:r>
                <a:rPr lang="ru-RU" altLang="ru-RU" b="1">
                  <a:solidFill>
                    <a:schemeClr val="tx1"/>
                  </a:solidFill>
                  <a:cs typeface="Times New Roman" pitchFamily="18" charset="0"/>
                </a:rPr>
                <a:t>за 23</a:t>
              </a:r>
              <a:r>
                <a:rPr lang="ru-RU" b="1">
                  <a:solidFill>
                    <a:schemeClr val="tx1"/>
                  </a:solidFill>
                  <a:cs typeface="Times New Roman" pitchFamily="18" charset="0"/>
                </a:rPr>
                <a:t> февраля </a:t>
              </a:r>
              <a:r>
                <a:rPr lang="ru-RU" altLang="ru-RU" b="1">
                  <a:solidFill>
                    <a:schemeClr val="tx1"/>
                  </a:solidFill>
                  <a:cs typeface="Times New Roman" pitchFamily="18" charset="0"/>
                </a:rPr>
                <a:t>2024 года </a:t>
              </a:r>
            </a:p>
          </p:txBody>
        </p:sp>
        <p:sp>
          <p:nvSpPr>
            <p:cNvPr id="14" name="TextBox 13"/>
            <p:cNvSpPr txBox="1">
              <a:spLocks noChangeArrowheads="1"/>
            </p:cNvSpPr>
            <p:nvPr/>
          </p:nvSpPr>
          <p:spPr bwMode="auto">
            <a:xfrm>
              <a:off x="4834515" y="3342388"/>
              <a:ext cx="4941311" cy="276205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  <a:defRPr/>
              </a:pPr>
              <a:r>
                <a:rPr lang="ru-RU" dirty="0">
                  <a:solidFill>
                    <a:schemeClr val="tx1"/>
                  </a:solidFill>
                  <a:cs typeface="Times New Roman" pitchFamily="18" charset="0"/>
                </a:rPr>
                <a:t>Предупреждение 1, 2, 3 степени НМУ отсутствует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(а): Медеуова Г.А. </a:t>
            </a:r>
            <a:r>
              <a:rPr lang="ru-RU" altLang="ru-RU" sz="1000" b="1" i="1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Бакбергенкызы Х.</a:t>
            </a:r>
            <a:endParaRPr lang="ru-RU" altLang="ru-RU" sz="1000" b="1" i="1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413" cy="815975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7100" cy="2225675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23763</TotalTime>
  <Words>775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5603</cp:revision>
  <cp:lastPrinted>2021-07-01T09:11:30Z</cp:lastPrinted>
  <dcterms:created xsi:type="dcterms:W3CDTF">2018-03-27T06:03:00Z</dcterms:created>
  <dcterms:modified xsi:type="dcterms:W3CDTF">2025-02-23T06:29:36Z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