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14787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6093690"/>
              </p:ext>
            </p:extLst>
          </p:nvPr>
        </p:nvGraphicFramePr>
        <p:xfrm>
          <a:off x="4953000" y="4214818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юго-западный с переходом на северо-западный 8-13, порывы 15-20 м/с. Температура воздуха ночью 3-5, днем 10-12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сильные осадки (дождь,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гололед. Ветер юго-западный с переходом на северо-западный порывы 15-20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85992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429000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3468</cp:revision>
  <cp:lastPrinted>2021-07-01T03:56:27Z</cp:lastPrinted>
  <dcterms:created xsi:type="dcterms:W3CDTF">2018-03-27T06:03:00Z</dcterms:created>
  <dcterms:modified xsi:type="dcterms:W3CDTF">2025-02-24T07:15:59Z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