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82819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0549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осадков, туман. Ветер юго-восточный 7-12 м/с. Температура воздуха ночью 18-20, днем 8-10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29282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5501</cp:revision>
  <cp:lastPrinted>2021-07-01T03:56:27Z</cp:lastPrinted>
  <dcterms:created xsi:type="dcterms:W3CDTF">2018-03-27T06:03:00Z</dcterms:created>
  <dcterms:modified xsi:type="dcterms:W3CDTF">2025-02-24T06:39:05Z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