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318011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небольшие осадки (дождь, снег), гололед. Ночью и утром туман. Ветер южный, юго-восточный 3-8 м/с. Температура воздуха ночью 5-7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Ветер северо-западный с переходом на 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411563"/>
              </p:ext>
            </p:extLst>
          </p:nvPr>
        </p:nvGraphicFramePr>
        <p:xfrm>
          <a:off x="5097016" y="4124687"/>
          <a:ext cx="4536504" cy="2077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2.721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26351</TotalTime>
  <Words>664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4752</cp:revision>
  <cp:lastPrinted>2021-07-01T03:56:27Z</cp:lastPrinted>
  <dcterms:created xsi:type="dcterms:W3CDTF">2018-03-27T06:03:00Z</dcterms:created>
  <dcterms:modified xsi:type="dcterms:W3CDTF">2025-02-24T08:39:14Z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