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693107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 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временами небольшой снег. Ночью и утром туман. Ветер северо-западный с переходом на северо-восточный 5-10 м/с. Температура воздуха ночью 20-22, днем 7-9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26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259564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февраля, ночью 26 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41486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5526</cp:revision>
  <cp:lastPrinted>2021-02-03T11:37:00Z</cp:lastPrinted>
  <dcterms:created xsi:type="dcterms:W3CDTF">2018-03-27T06:03:00Z</dcterms:created>
  <dcterms:modified xsi:type="dcterms:W3CDTF">2025-02-24T09:23:28Z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